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g"/>
  <Override PartName="/ppt/media/image6.jpg" ContentType="image/jpg"/>
  <Override PartName="/ppt/media/image7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49.jpg" ContentType="image/jpg"/>
  <Override PartName="/ppt/media/image50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A73"/>
    <a:srgbClr val="5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 autoAdjust="0"/>
    <p:restoredTop sz="94533" autoAdjust="0"/>
  </p:normalViewPr>
  <p:slideViewPr>
    <p:cSldViewPr snapToGrid="0">
      <p:cViewPr varScale="1">
        <p:scale>
          <a:sx n="72" d="100"/>
          <a:sy n="72" d="100"/>
        </p:scale>
        <p:origin x="5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7C906-4A84-4F4C-A971-2933C9DA599B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FF203-46A6-42F4-9FB8-C8A18F119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31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FF203-46A6-42F4-9FB8-C8A18F1192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FF203-46A6-42F4-9FB8-C8A18F1192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2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7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7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1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9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2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7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63343-A4B3-4280-A589-AD87BDFF4B7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14A9D-1967-41EE-88BA-9E5F8B3F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4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4698" y="1490698"/>
            <a:ext cx="6861104" cy="3873500"/>
          </a:xfrm>
          <a:prstGeom prst="rect">
            <a:avLst/>
          </a:prstGeom>
        </p:spPr>
      </p:pic>
      <p:pic>
        <p:nvPicPr>
          <p:cNvPr id="5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125" y="773563"/>
            <a:ext cx="4866911" cy="3334413"/>
          </a:xfrm>
          <a:prstGeom prst="rect">
            <a:avLst/>
          </a:prstGeom>
        </p:spPr>
      </p:pic>
      <p:sp>
        <p:nvSpPr>
          <p:cNvPr id="6" name="object 4"/>
          <p:cNvSpPr txBox="1"/>
          <p:nvPr/>
        </p:nvSpPr>
        <p:spPr>
          <a:xfrm>
            <a:off x="401125" y="5557901"/>
            <a:ext cx="5935159" cy="108876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800" b="1" spc="25" dirty="0">
                <a:solidFill>
                  <a:srgbClr val="373737"/>
                </a:solidFill>
                <a:latin typeface="Tahoma"/>
                <a:cs typeface="Tahoma"/>
              </a:rPr>
              <a:t>Dr</a:t>
            </a:r>
            <a:r>
              <a:rPr sz="2800" b="1" spc="-805" dirty="0">
                <a:solidFill>
                  <a:srgbClr val="373737"/>
                </a:solidFill>
                <a:latin typeface="Tahoma"/>
                <a:cs typeface="Tahoma"/>
              </a:rPr>
              <a:t>.</a:t>
            </a:r>
            <a:r>
              <a:rPr sz="4400" b="1" spc="-187" baseline="-2732" dirty="0">
                <a:solidFill>
                  <a:srgbClr val="373737"/>
                </a:solidFill>
                <a:latin typeface="Tahoma"/>
                <a:cs typeface="Tahoma"/>
              </a:rPr>
              <a:t>.</a:t>
            </a:r>
            <a:r>
              <a:rPr sz="4400" b="1" spc="-120" baseline="-2732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lang="en-US" sz="2800" b="1" spc="40" dirty="0" err="1" smtClean="0">
                <a:solidFill>
                  <a:srgbClr val="373737"/>
                </a:solidFill>
                <a:latin typeface="Tahoma"/>
                <a:cs typeface="Tahoma"/>
              </a:rPr>
              <a:t>Maged</a:t>
            </a:r>
            <a:r>
              <a:rPr lang="en-US" sz="2800" b="1" spc="40" dirty="0" smtClean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lang="en-US" sz="2800" b="1" spc="40" dirty="0">
                <a:solidFill>
                  <a:srgbClr val="373737"/>
                </a:solidFill>
                <a:latin typeface="Tahoma"/>
                <a:cs typeface="Tahoma"/>
              </a:rPr>
              <a:t>Askar</a:t>
            </a:r>
            <a:endParaRPr sz="28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spc="195" dirty="0">
                <a:solidFill>
                  <a:srgbClr val="373737"/>
                </a:solidFill>
                <a:latin typeface="Tahoma"/>
                <a:cs typeface="Tahoma"/>
              </a:rPr>
              <a:t>Sc</a:t>
            </a:r>
            <a:r>
              <a:rPr sz="2800" spc="-455" dirty="0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sz="4400" spc="-30" baseline="-2732" dirty="0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sz="2800" spc="195" dirty="0">
                <a:solidFill>
                  <a:srgbClr val="373737"/>
                </a:solidFill>
                <a:latin typeface="Tahoma"/>
                <a:cs typeface="Tahoma"/>
              </a:rPr>
              <a:t>ent</a:t>
            </a:r>
            <a:r>
              <a:rPr sz="2800" spc="-455" dirty="0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sz="4400" spc="-30" baseline="-2732" dirty="0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sz="2800" spc="-740" dirty="0">
                <a:solidFill>
                  <a:srgbClr val="373737"/>
                </a:solidFill>
                <a:latin typeface="Tahoma"/>
                <a:cs typeface="Tahoma"/>
              </a:rPr>
              <a:t>f</a:t>
            </a:r>
            <a:r>
              <a:rPr sz="4400" spc="-22" baseline="-2732" dirty="0">
                <a:solidFill>
                  <a:srgbClr val="373737"/>
                </a:solidFill>
                <a:latin typeface="Tahoma"/>
                <a:cs typeface="Tahoma"/>
              </a:rPr>
              <a:t>f</a:t>
            </a:r>
            <a:r>
              <a:rPr sz="2800" spc="-455" dirty="0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sz="4400" spc="-30" baseline="-2732" dirty="0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sz="2800" spc="45" dirty="0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sz="2800" spc="10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2800" spc="90" dirty="0">
                <a:solidFill>
                  <a:srgbClr val="373737"/>
                </a:solidFill>
                <a:latin typeface="Tahoma"/>
                <a:cs typeface="Tahoma"/>
              </a:rPr>
              <a:t>data</a:t>
            </a:r>
            <a:r>
              <a:rPr sz="2800" spc="15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73737"/>
                </a:solidFill>
                <a:latin typeface="Tahoma"/>
                <a:cs typeface="Tahoma"/>
              </a:rPr>
              <a:t>management</a:t>
            </a:r>
            <a:endParaRPr sz="2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79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2384505" cy="6994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object 4">
            <a:extLst>
              <a:ext uri="{FF2B5EF4-FFF2-40B4-BE49-F238E27FC236}">
                <a16:creationId xmlns="" xmlns:a16="http://schemas.microsoft.com/office/drawing/2014/main" id="{697FD8C7-2D5B-F55C-1900-BC71F4890D6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7257" y="231023"/>
            <a:ext cx="2139659" cy="6105609"/>
          </a:xfrm>
          <a:prstGeom prst="rect">
            <a:avLst/>
          </a:prstGeom>
        </p:spPr>
      </p:pic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2" y="231022"/>
            <a:ext cx="8772507" cy="6330199"/>
          </a:xfrm>
        </p:spPr>
      </p:pic>
    </p:spTree>
    <p:extLst>
      <p:ext uri="{BB962C8B-B14F-4D97-AF65-F5344CB8AC3E}">
        <p14:creationId xmlns:p14="http://schemas.microsoft.com/office/powerpoint/2010/main" val="54131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-136561"/>
            <a:ext cx="12384505" cy="6994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561"/>
            <a:ext cx="5631543" cy="7012762"/>
          </a:xfrm>
        </p:spPr>
      </p:pic>
      <p:pic>
        <p:nvPicPr>
          <p:cNvPr id="9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8952" y="926306"/>
            <a:ext cx="3005181" cy="448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693" y="-92707"/>
            <a:ext cx="5388811" cy="69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6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384505" cy="6994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3" y="164817"/>
            <a:ext cx="12092818" cy="1301126"/>
          </a:xfrm>
          <a:prstGeom prst="rect">
            <a:avLst/>
          </a:prstGeom>
        </p:spPr>
      </p:pic>
      <p:pic>
        <p:nvPicPr>
          <p:cNvPr id="6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1377" y="2286460"/>
            <a:ext cx="6863128" cy="4571540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145843" y="3420521"/>
            <a:ext cx="5250223" cy="343747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5110" marR="237490" algn="ctr">
              <a:lnSpc>
                <a:spcPts val="3300"/>
              </a:lnSpc>
              <a:spcBef>
                <a:spcPts val="405"/>
              </a:spcBef>
            </a:pPr>
            <a:r>
              <a:rPr sz="2950" spc="-28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show</a:t>
            </a:r>
            <a:r>
              <a:rPr sz="2950" spc="-37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9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distribution</a:t>
            </a:r>
            <a:r>
              <a:rPr sz="2950" spc="-37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4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of</a:t>
            </a:r>
            <a:r>
              <a:rPr sz="2950" spc="-36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22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numeric</a:t>
            </a:r>
            <a:r>
              <a:rPr sz="2950" spc="-37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5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data </a:t>
            </a:r>
            <a:r>
              <a:rPr sz="2950" spc="-3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value</a:t>
            </a:r>
            <a:endParaRPr sz="2950" dirty="0">
              <a:solidFill>
                <a:schemeClr val="tx2">
                  <a:lumMod val="75000"/>
                </a:schemeClr>
              </a:solidFill>
              <a:latin typeface="Arial Black"/>
              <a:cs typeface="Arial Black"/>
            </a:endParaRPr>
          </a:p>
          <a:p>
            <a:pPr marL="254635" marR="331470" algn="ctr">
              <a:lnSpc>
                <a:spcPts val="3300"/>
              </a:lnSpc>
            </a:pPr>
            <a:r>
              <a:rPr sz="2950" spc="-26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compare</a:t>
            </a:r>
            <a:r>
              <a:rPr sz="2950" spc="-39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254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between</a:t>
            </a:r>
            <a:r>
              <a:rPr sz="2950" spc="-39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9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multiple</a:t>
            </a:r>
            <a:r>
              <a:rPr sz="2950" spc="-39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6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group </a:t>
            </a:r>
            <a:r>
              <a:rPr sz="2950" spc="-215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provide</a:t>
            </a:r>
            <a:endParaRPr lang="en-US" sz="2950" spc="-370" dirty="0">
              <a:solidFill>
                <a:schemeClr val="tx2">
                  <a:lumMod val="75000"/>
                </a:schemeClr>
              </a:solidFill>
              <a:latin typeface="Arial Black"/>
              <a:cs typeface="Arial Black"/>
            </a:endParaRPr>
          </a:p>
          <a:p>
            <a:pPr marL="254635" marR="331470" algn="ctr">
              <a:lnSpc>
                <a:spcPts val="3300"/>
              </a:lnSpc>
            </a:pPr>
            <a:r>
              <a:rPr sz="2950" spc="-204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high</a:t>
            </a:r>
            <a:r>
              <a:rPr sz="2950" spc="-370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24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level</a:t>
            </a:r>
            <a:r>
              <a:rPr sz="2950" spc="-37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7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information</a:t>
            </a:r>
            <a:endParaRPr sz="2950" dirty="0">
              <a:solidFill>
                <a:schemeClr val="tx2">
                  <a:lumMod val="75000"/>
                </a:schemeClr>
              </a:solidFill>
              <a:latin typeface="Arial Black"/>
              <a:cs typeface="Arial Black"/>
            </a:endParaRPr>
          </a:p>
          <a:p>
            <a:pPr marL="12700" marR="5080" algn="ctr">
              <a:lnSpc>
                <a:spcPts val="3300"/>
              </a:lnSpc>
            </a:pPr>
            <a:r>
              <a:rPr lang="en-US" sz="2950" spc="-275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  </a:t>
            </a:r>
            <a:r>
              <a:rPr sz="2950" spc="-275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set</a:t>
            </a:r>
            <a:r>
              <a:rPr sz="2950" spc="-390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21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limitations</a:t>
            </a:r>
            <a:r>
              <a:rPr sz="2950" spc="-38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5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on</a:t>
            </a:r>
            <a:r>
              <a:rPr sz="2950" spc="-38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80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the</a:t>
            </a:r>
            <a:r>
              <a:rPr lang="en-US" sz="2950" spc="-38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2950" spc="-385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   </a:t>
            </a:r>
            <a:r>
              <a:rPr sz="2950" spc="-235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density</a:t>
            </a:r>
            <a:r>
              <a:rPr sz="2950" spc="-385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4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of</a:t>
            </a:r>
            <a:r>
              <a:rPr sz="2950" spc="-38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5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data </a:t>
            </a:r>
            <a:r>
              <a:rPr sz="2950" spc="-16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that</a:t>
            </a:r>
            <a:r>
              <a:rPr sz="2950" spc="-40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12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it</a:t>
            </a:r>
            <a:r>
              <a:rPr sz="2950" spc="-40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30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can</a:t>
            </a:r>
            <a:r>
              <a:rPr sz="2950" spc="-40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950" spc="-30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show</a:t>
            </a:r>
            <a:endParaRPr sz="2950" dirty="0">
              <a:solidFill>
                <a:schemeClr val="tx2">
                  <a:lumMod val="7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8" name="object 4"/>
          <p:cNvSpPr txBox="1">
            <a:spLocks noGrp="1"/>
          </p:cNvSpPr>
          <p:nvPr>
            <p:ph type="title"/>
          </p:nvPr>
        </p:nvSpPr>
        <p:spPr>
          <a:xfrm>
            <a:off x="145843" y="2414479"/>
            <a:ext cx="5375534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265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Why</a:t>
            </a:r>
            <a:r>
              <a:rPr sz="3200" b="1" spc="-95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3200" b="1" spc="260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we</a:t>
            </a:r>
            <a:r>
              <a:rPr sz="3200" b="1" spc="-90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Use</a:t>
            </a:r>
            <a:r>
              <a:rPr sz="3200" b="1" spc="-95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3200" b="1" spc="90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Boxplot?</a:t>
            </a:r>
            <a:endParaRPr sz="3200" dirty="0">
              <a:solidFill>
                <a:schemeClr val="tx2">
                  <a:lumMod val="7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651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26895" y="-1"/>
            <a:ext cx="12384505" cy="6994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3" y="191147"/>
            <a:ext cx="11593402" cy="999024"/>
          </a:xfrm>
          <a:prstGeom prst="rect">
            <a:avLst/>
          </a:prstGeom>
        </p:spPr>
      </p:pic>
      <p:pic>
        <p:nvPicPr>
          <p:cNvPr id="6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7011" y="2182690"/>
            <a:ext cx="7001334" cy="4675310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-126895" y="3497280"/>
            <a:ext cx="5030802" cy="29749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95"/>
              </a:spcBef>
            </a:pPr>
            <a:r>
              <a:rPr sz="2400" spc="-32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Use</a:t>
            </a:r>
            <a:r>
              <a:rPr sz="2400" spc="-24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229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a</a:t>
            </a:r>
            <a:r>
              <a:rPr sz="2400" spc="-24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17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zero</a:t>
            </a:r>
            <a:r>
              <a:rPr sz="2400" spc="-23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16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valued</a:t>
            </a:r>
            <a:r>
              <a:rPr sz="2400" spc="-24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16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baseline </a:t>
            </a:r>
            <a:endParaRPr lang="en-US" sz="2400" spc="-165" dirty="0" smtClean="0">
              <a:solidFill>
                <a:schemeClr val="tx2">
                  <a:lumMod val="75000"/>
                </a:schemeClr>
              </a:solidFill>
              <a:latin typeface="Arial Black"/>
              <a:cs typeface="Arial Black"/>
            </a:endParaRPr>
          </a:p>
          <a:p>
            <a:pPr marL="12065" marR="5080" algn="ctr">
              <a:lnSpc>
                <a:spcPct val="115700"/>
              </a:lnSpc>
              <a:spcBef>
                <a:spcPts val="95"/>
              </a:spcBef>
            </a:pPr>
            <a:r>
              <a:rPr sz="2400" spc="-265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Choose</a:t>
            </a:r>
            <a:r>
              <a:rPr sz="2400" spc="-240" dirty="0" smtClean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14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an</a:t>
            </a:r>
            <a:r>
              <a:rPr sz="2400" spc="-23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3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appropriate </a:t>
            </a:r>
            <a:r>
              <a:rPr sz="2400" spc="-9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number</a:t>
            </a:r>
            <a:r>
              <a:rPr sz="2400" spc="-24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10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of</a:t>
            </a:r>
            <a:r>
              <a:rPr sz="2400" spc="-23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2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bins</a:t>
            </a:r>
            <a:endParaRPr sz="2400" dirty="0">
              <a:solidFill>
                <a:schemeClr val="tx2">
                  <a:lumMod val="75000"/>
                </a:schemeClr>
              </a:solidFill>
              <a:latin typeface="Arial Black"/>
              <a:cs typeface="Arial Black"/>
            </a:endParaRPr>
          </a:p>
          <a:p>
            <a:pPr marL="229235" marR="111125" algn="ctr">
              <a:lnSpc>
                <a:spcPts val="4650"/>
              </a:lnSpc>
              <a:spcBef>
                <a:spcPts val="260"/>
              </a:spcBef>
            </a:pPr>
            <a:r>
              <a:rPr sz="2400" spc="-26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Choose</a:t>
            </a:r>
            <a:r>
              <a:rPr sz="2400" spc="-22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13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interpretable</a:t>
            </a:r>
            <a:r>
              <a:rPr sz="2400" spc="-21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2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bin </a:t>
            </a:r>
            <a:r>
              <a:rPr sz="2400" spc="-5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boundaries</a:t>
            </a:r>
            <a:endParaRPr sz="2400" dirty="0">
              <a:solidFill>
                <a:schemeClr val="tx2">
                  <a:lumMod val="75000"/>
                </a:schemeClr>
              </a:solidFill>
              <a:latin typeface="Arial Black"/>
              <a:cs typeface="Arial Black"/>
            </a:endParaRPr>
          </a:p>
          <a:p>
            <a:pPr marL="110489" algn="ctr">
              <a:lnSpc>
                <a:spcPct val="100000"/>
              </a:lnSpc>
              <a:spcBef>
                <a:spcPts val="370"/>
              </a:spcBef>
            </a:pPr>
            <a:r>
              <a:rPr sz="2400" spc="-27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The</a:t>
            </a:r>
            <a:r>
              <a:rPr sz="2400" spc="-229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17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data</a:t>
            </a:r>
            <a:r>
              <a:rPr sz="2400" spc="-229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16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are</a:t>
            </a:r>
            <a:r>
              <a:rPr sz="2400" spc="-22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400" spc="-35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numerical</a:t>
            </a:r>
            <a:endParaRPr sz="2400" dirty="0">
              <a:solidFill>
                <a:schemeClr val="tx2">
                  <a:lumMod val="7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8" name="object 9"/>
          <p:cNvSpPr txBox="1">
            <a:spLocks noGrp="1"/>
          </p:cNvSpPr>
          <p:nvPr>
            <p:ph type="title"/>
          </p:nvPr>
        </p:nvSpPr>
        <p:spPr>
          <a:xfrm>
            <a:off x="184943" y="2282905"/>
            <a:ext cx="51136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50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Why</a:t>
            </a:r>
            <a:r>
              <a:rPr sz="2800" b="1" spc="-125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spc="210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we</a:t>
            </a:r>
            <a:r>
              <a:rPr sz="2800" b="1" spc="-125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Use</a:t>
            </a:r>
            <a:r>
              <a:rPr sz="2800" b="1" spc="-120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spc="95" dirty="0">
                <a:solidFill>
                  <a:schemeClr val="tx2">
                    <a:lumMod val="75000"/>
                  </a:schemeClr>
                </a:solidFill>
                <a:latin typeface="Tahoma"/>
                <a:cs typeface="Tahoma"/>
              </a:rPr>
              <a:t>Histogram?</a:t>
            </a:r>
            <a:endParaRPr sz="2800" dirty="0">
              <a:solidFill>
                <a:schemeClr val="tx2">
                  <a:lumMod val="7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3104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59958" y="0"/>
            <a:ext cx="12384505" cy="6994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2" y="116306"/>
            <a:ext cx="10812473" cy="856151"/>
          </a:xfrm>
          <a:prstGeom prst="rect">
            <a:avLst/>
          </a:prstGeom>
        </p:spPr>
      </p:pic>
      <p:pic>
        <p:nvPicPr>
          <p:cNvPr id="6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7359" y="1487906"/>
            <a:ext cx="8963878" cy="53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59958" y="0"/>
            <a:ext cx="12384505" cy="6994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67" y="159656"/>
            <a:ext cx="10722454" cy="1059543"/>
          </a:xfrm>
          <a:prstGeom prst="rect">
            <a:avLst/>
          </a:prstGeom>
        </p:spPr>
      </p:pic>
      <p:pic>
        <p:nvPicPr>
          <p:cNvPr id="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6801" y="1603263"/>
            <a:ext cx="8170985" cy="52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1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243" y="349332"/>
            <a:ext cx="5162729" cy="3788229"/>
          </a:xfrm>
          <a:prstGeom prst="rect">
            <a:avLst/>
          </a:prstGeom>
        </p:spPr>
      </p:pic>
      <p:pic>
        <p:nvPicPr>
          <p:cNvPr id="5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386286" cy="6858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8457" y="4137561"/>
            <a:ext cx="3502434" cy="1034899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800" spc="-55" dirty="0">
                <a:solidFill>
                  <a:srgbClr val="373737"/>
                </a:solidFill>
                <a:latin typeface="Arial Black"/>
                <a:cs typeface="Arial Black"/>
              </a:rPr>
              <a:t>F</a:t>
            </a:r>
            <a:r>
              <a:rPr sz="2800" spc="-50" dirty="0">
                <a:solidFill>
                  <a:srgbClr val="373737"/>
                </a:solidFill>
                <a:latin typeface="Arial Black"/>
                <a:cs typeface="Arial Black"/>
              </a:rPr>
              <a:t>r</a:t>
            </a:r>
            <a:r>
              <a:rPr sz="2800" spc="-55" dirty="0">
                <a:solidFill>
                  <a:srgbClr val="373737"/>
                </a:solidFill>
                <a:latin typeface="Arial Black"/>
                <a:cs typeface="Arial Black"/>
              </a:rPr>
              <a:t>om</a:t>
            </a:r>
            <a:r>
              <a:rPr sz="2800" spc="-700" dirty="0">
                <a:solidFill>
                  <a:srgbClr val="373737"/>
                </a:solidFill>
                <a:latin typeface="Arial Black"/>
                <a:cs typeface="Arial Black"/>
              </a:rPr>
              <a:t>:</a:t>
            </a:r>
            <a:r>
              <a:rPr sz="4200" spc="-67" baseline="-4960" dirty="0">
                <a:solidFill>
                  <a:srgbClr val="373737"/>
                </a:solidFill>
                <a:latin typeface="Arial Black"/>
                <a:cs typeface="Arial Black"/>
              </a:rPr>
              <a:t>:</a:t>
            </a:r>
            <a:r>
              <a:rPr sz="4200" spc="-75" baseline="-4960" dirty="0">
                <a:solidFill>
                  <a:srgbClr val="373737"/>
                </a:solidFill>
                <a:latin typeface="Arial Black"/>
                <a:cs typeface="Arial Black"/>
              </a:rPr>
              <a:t> </a:t>
            </a:r>
            <a:r>
              <a:rPr sz="2800" spc="160" dirty="0" err="1" smtClean="0">
                <a:solidFill>
                  <a:srgbClr val="373737"/>
                </a:solidFill>
                <a:latin typeface="Tahoma"/>
                <a:cs typeface="Tahoma"/>
              </a:rPr>
              <a:t>B</a:t>
            </a:r>
            <a:r>
              <a:rPr sz="2800" spc="-260" dirty="0" err="1" smtClean="0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sz="4200" spc="-97" baseline="-4960" dirty="0" err="1" smtClean="0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sz="2800" spc="160" dirty="0" err="1" smtClean="0">
                <a:solidFill>
                  <a:srgbClr val="373737"/>
                </a:solidFill>
                <a:latin typeface="Tahoma"/>
                <a:cs typeface="Tahoma"/>
              </a:rPr>
              <a:t>oPo</a:t>
            </a:r>
            <a:r>
              <a:rPr sz="2800" spc="-630" dirty="0" err="1" smtClean="0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sz="4200" spc="-89" baseline="-4960" dirty="0" err="1" smtClean="0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sz="2800" spc="-545" dirty="0" err="1" smtClean="0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sz="4200" spc="-120" baseline="-4960" dirty="0" err="1" smtClean="0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sz="2800" spc="160" dirty="0" err="1" smtClean="0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sz="2800" spc="-260" dirty="0" err="1" smtClean="0">
                <a:solidFill>
                  <a:srgbClr val="373737"/>
                </a:solidFill>
                <a:latin typeface="Tahoma"/>
                <a:cs typeface="Tahoma"/>
              </a:rPr>
              <a:t>l</a:t>
            </a:r>
            <a:r>
              <a:rPr sz="4200" spc="247" baseline="-4960" dirty="0" err="1" smtClean="0">
                <a:solidFill>
                  <a:srgbClr val="373737"/>
                </a:solidFill>
                <a:latin typeface="Tahoma"/>
                <a:cs typeface="Tahoma"/>
              </a:rPr>
              <a:t>l</a:t>
            </a:r>
            <a:endParaRPr lang="en-US" sz="4200" spc="247" baseline="-4960" dirty="0" smtClean="0">
              <a:solidFill>
                <a:srgbClr val="373737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4200" spc="247" baseline="-4960" dirty="0" smtClean="0">
                <a:solidFill>
                  <a:srgbClr val="373737"/>
                </a:solidFill>
                <a:latin typeface="Tahoma"/>
                <a:cs typeface="Tahoma"/>
              </a:rPr>
              <a:t> NCBI</a:t>
            </a:r>
            <a:endParaRPr sz="4200" baseline="-496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6730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866900" cy="6858000"/>
          </a:xfrm>
          <a:custGeom>
            <a:avLst/>
            <a:gdLst/>
            <a:ahLst/>
            <a:cxnLst/>
            <a:rect l="l" t="t" r="r" b="b"/>
            <a:pathLst>
              <a:path w="2178050" h="10287000">
                <a:moveTo>
                  <a:pt x="2177489" y="10286993"/>
                </a:moveTo>
                <a:lnTo>
                  <a:pt x="0" y="10286993"/>
                </a:lnTo>
                <a:lnTo>
                  <a:pt x="0" y="0"/>
                </a:lnTo>
                <a:lnTo>
                  <a:pt x="2177489" y="0"/>
                </a:lnTo>
                <a:lnTo>
                  <a:pt x="2177489" y="1028699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1866900" y="49468"/>
            <a:ext cx="9069305" cy="165154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50"/>
              </a:spcBef>
            </a:pPr>
            <a:r>
              <a:rPr sz="4800" b="1" spc="-200" dirty="0">
                <a:solidFill>
                  <a:srgbClr val="373737"/>
                </a:solidFill>
                <a:latin typeface="Tahoma"/>
                <a:cs typeface="Tahoma"/>
              </a:rPr>
              <a:t>What</a:t>
            </a:r>
            <a:r>
              <a:rPr sz="4800" b="1" spc="-190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4800" b="1" spc="-280" dirty="0">
                <a:solidFill>
                  <a:srgbClr val="373737"/>
                </a:solidFill>
                <a:latin typeface="Tahoma"/>
                <a:cs typeface="Tahoma"/>
              </a:rPr>
              <a:t>did</a:t>
            </a:r>
            <a:r>
              <a:rPr sz="4800" b="1" spc="-190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4800" b="1" spc="-365" dirty="0">
                <a:solidFill>
                  <a:srgbClr val="373737"/>
                </a:solidFill>
                <a:latin typeface="Tahoma"/>
                <a:cs typeface="Tahoma"/>
              </a:rPr>
              <a:t>we</a:t>
            </a:r>
            <a:r>
              <a:rPr sz="4800" b="1" spc="-190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4800" b="1" spc="-325" dirty="0">
                <a:solidFill>
                  <a:srgbClr val="373737"/>
                </a:solidFill>
                <a:latin typeface="Tahoma"/>
                <a:cs typeface="Tahoma"/>
              </a:rPr>
              <a:t>need</a:t>
            </a:r>
            <a:r>
              <a:rPr sz="4800" b="1" spc="-185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4800" b="1" spc="-270" dirty="0">
                <a:solidFill>
                  <a:srgbClr val="373737"/>
                </a:solidFill>
                <a:latin typeface="Tahoma"/>
                <a:cs typeface="Tahoma"/>
              </a:rPr>
              <a:t>exactly</a:t>
            </a:r>
            <a:r>
              <a:rPr sz="4800" b="1" spc="-190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4800" b="1" spc="-310" dirty="0">
                <a:solidFill>
                  <a:srgbClr val="373737"/>
                </a:solidFill>
                <a:latin typeface="Tahoma"/>
                <a:cs typeface="Tahoma"/>
              </a:rPr>
              <a:t>in</a:t>
            </a:r>
            <a:r>
              <a:rPr sz="4800" b="1" spc="-190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4800" b="1" spc="-290" dirty="0">
                <a:solidFill>
                  <a:srgbClr val="373737"/>
                </a:solidFill>
                <a:latin typeface="Tahoma"/>
                <a:cs typeface="Tahoma"/>
              </a:rPr>
              <a:t>the</a:t>
            </a:r>
            <a:r>
              <a:rPr sz="4800" b="1" spc="-185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4800" b="1" spc="-340" dirty="0">
                <a:solidFill>
                  <a:srgbClr val="373737"/>
                </a:solidFill>
                <a:latin typeface="Tahoma"/>
                <a:cs typeface="Tahoma"/>
              </a:rPr>
              <a:t>semantic </a:t>
            </a:r>
            <a:r>
              <a:rPr sz="4800" b="1" spc="-355" dirty="0">
                <a:solidFill>
                  <a:srgbClr val="373737"/>
                </a:solidFill>
                <a:latin typeface="Tahoma"/>
                <a:cs typeface="Tahoma"/>
              </a:rPr>
              <a:t>data</a:t>
            </a:r>
            <a:r>
              <a:rPr sz="4800" b="1" spc="-180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4800" b="1" spc="-290" dirty="0">
                <a:solidFill>
                  <a:srgbClr val="373737"/>
                </a:solidFill>
                <a:latin typeface="Tahoma"/>
                <a:cs typeface="Tahoma"/>
              </a:rPr>
              <a:t>intgration</a:t>
            </a:r>
            <a:r>
              <a:rPr sz="4800" b="1" spc="-175" dirty="0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sz="4800" b="1" spc="-400" dirty="0">
                <a:solidFill>
                  <a:srgbClr val="373737"/>
                </a:solidFill>
                <a:latin typeface="Tahoma"/>
                <a:cs typeface="Tahoma"/>
              </a:rPr>
              <a:t>phase?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1978925" y="1750479"/>
            <a:ext cx="9566428" cy="518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83615">
              <a:lnSpc>
                <a:spcPct val="109100"/>
              </a:lnSpc>
              <a:spcBef>
                <a:spcPts val="100"/>
              </a:spcBef>
            </a:pPr>
            <a:r>
              <a:rPr spc="-70" dirty="0">
                <a:latin typeface="Arial Black"/>
                <a:cs typeface="Arial Black"/>
              </a:rPr>
              <a:t>in</a:t>
            </a:r>
            <a:r>
              <a:rPr spc="-190" dirty="0">
                <a:latin typeface="Arial Black"/>
                <a:cs typeface="Arial Black"/>
              </a:rPr>
              <a:t> </a:t>
            </a:r>
            <a:r>
              <a:rPr spc="-110" dirty="0">
                <a:latin typeface="Arial Black"/>
                <a:cs typeface="Arial Black"/>
              </a:rPr>
              <a:t>the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100" dirty="0">
                <a:latin typeface="Arial Black"/>
                <a:cs typeface="Arial Black"/>
              </a:rPr>
              <a:t>query</a:t>
            </a:r>
            <a:r>
              <a:rPr spc="-190" dirty="0">
                <a:latin typeface="Arial Black"/>
                <a:cs typeface="Arial Black"/>
              </a:rPr>
              <a:t> </a:t>
            </a:r>
            <a:r>
              <a:rPr spc="-140" dirty="0">
                <a:latin typeface="Arial Black"/>
                <a:cs typeface="Arial Black"/>
              </a:rPr>
              <a:t>making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215" dirty="0">
                <a:latin typeface="Arial Black"/>
                <a:cs typeface="Arial Black"/>
              </a:rPr>
              <a:t>stage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250" dirty="0">
                <a:latin typeface="Arial Black"/>
                <a:cs typeface="Arial Black"/>
              </a:rPr>
              <a:t>we</a:t>
            </a:r>
            <a:r>
              <a:rPr spc="-190" dirty="0">
                <a:latin typeface="Arial Black"/>
                <a:cs typeface="Arial Black"/>
              </a:rPr>
              <a:t> </a:t>
            </a:r>
            <a:r>
              <a:rPr spc="-160" dirty="0">
                <a:latin typeface="Arial Black"/>
                <a:cs typeface="Arial Black"/>
              </a:rPr>
              <a:t>need</a:t>
            </a:r>
            <a:r>
              <a:rPr spc="-190" dirty="0">
                <a:latin typeface="Arial Black"/>
                <a:cs typeface="Arial Black"/>
              </a:rPr>
              <a:t> </a:t>
            </a:r>
            <a:r>
              <a:rPr spc="-105" dirty="0">
                <a:latin typeface="Arial Black"/>
                <a:cs typeface="Arial Black"/>
              </a:rPr>
              <a:t>more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135" dirty="0">
                <a:latin typeface="Arial Black"/>
                <a:cs typeface="Arial Black"/>
              </a:rPr>
              <a:t>data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95" dirty="0">
                <a:latin typeface="Arial Black"/>
                <a:cs typeface="Arial Black"/>
              </a:rPr>
              <a:t>property</a:t>
            </a:r>
            <a:r>
              <a:rPr spc="-190" dirty="0">
                <a:latin typeface="Arial Black"/>
                <a:cs typeface="Arial Black"/>
              </a:rPr>
              <a:t> </a:t>
            </a:r>
            <a:r>
              <a:rPr spc="-114" dirty="0">
                <a:latin typeface="Arial Black"/>
                <a:cs typeface="Arial Black"/>
              </a:rPr>
              <a:t>and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175" dirty="0">
                <a:latin typeface="Arial Black"/>
                <a:cs typeface="Arial Black"/>
              </a:rPr>
              <a:t>object</a:t>
            </a:r>
            <a:r>
              <a:rPr spc="-190" dirty="0">
                <a:latin typeface="Arial Black"/>
                <a:cs typeface="Arial Black"/>
              </a:rPr>
              <a:t> </a:t>
            </a:r>
            <a:r>
              <a:rPr spc="-95" dirty="0">
                <a:latin typeface="Arial Black"/>
                <a:cs typeface="Arial Black"/>
              </a:rPr>
              <a:t>property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25" dirty="0">
                <a:latin typeface="Arial Black"/>
                <a:cs typeface="Arial Black"/>
              </a:rPr>
              <a:t>in </a:t>
            </a:r>
            <a:r>
              <a:rPr spc="-30" dirty="0">
                <a:latin typeface="Arial Black"/>
                <a:cs typeface="Arial Black"/>
              </a:rPr>
              <a:t>individuals</a:t>
            </a:r>
            <a:endParaRPr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pc="-250" dirty="0">
                <a:latin typeface="Arial Black"/>
                <a:cs typeface="Arial Black"/>
              </a:rPr>
              <a:t>Such</a:t>
            </a:r>
            <a:r>
              <a:rPr spc="-195" dirty="0">
                <a:latin typeface="Arial Black"/>
                <a:cs typeface="Arial Black"/>
              </a:rPr>
              <a:t> </a:t>
            </a:r>
            <a:r>
              <a:rPr spc="-25" dirty="0">
                <a:latin typeface="Arial Black"/>
                <a:cs typeface="Arial Black"/>
              </a:rPr>
              <a:t>as:</a:t>
            </a:r>
            <a:endParaRPr dirty="0">
              <a:latin typeface="Arial Black"/>
              <a:cs typeface="Arial Black"/>
            </a:endParaRPr>
          </a:p>
          <a:p>
            <a:pPr marL="605790" marR="549910">
              <a:lnSpc>
                <a:spcPct val="109100"/>
              </a:lnSpc>
            </a:pPr>
            <a:r>
              <a:rPr spc="-135" dirty="0">
                <a:latin typeface="Arial Black"/>
                <a:cs typeface="Arial Black"/>
              </a:rPr>
              <a:t>data</a:t>
            </a:r>
            <a:r>
              <a:rPr spc="-150" dirty="0">
                <a:latin typeface="Arial Black"/>
                <a:cs typeface="Arial Black"/>
              </a:rPr>
              <a:t> </a:t>
            </a:r>
            <a:r>
              <a:rPr spc="-105" dirty="0">
                <a:latin typeface="Arial Black"/>
                <a:cs typeface="Arial Black"/>
              </a:rPr>
              <a:t>property(aim</a:t>
            </a:r>
            <a:r>
              <a:rPr spc="-145" dirty="0">
                <a:latin typeface="Arial Black"/>
                <a:cs typeface="Arial Black"/>
              </a:rPr>
              <a:t> </a:t>
            </a:r>
            <a:r>
              <a:rPr spc="-90" dirty="0">
                <a:latin typeface="Arial Black"/>
                <a:cs typeface="Arial Black"/>
              </a:rPr>
              <a:t>of</a:t>
            </a:r>
            <a:r>
              <a:rPr spc="-150" dirty="0">
                <a:latin typeface="Arial Black"/>
                <a:cs typeface="Arial Black"/>
              </a:rPr>
              <a:t> </a:t>
            </a:r>
            <a:r>
              <a:rPr spc="-95" dirty="0">
                <a:latin typeface="Arial Black"/>
                <a:cs typeface="Arial Black"/>
              </a:rPr>
              <a:t>treatment-</a:t>
            </a:r>
            <a:r>
              <a:rPr spc="-145" dirty="0">
                <a:latin typeface="Arial Black"/>
                <a:cs typeface="Arial Black"/>
              </a:rPr>
              <a:t>description-taken_by) </a:t>
            </a:r>
            <a:r>
              <a:rPr spc="-70" dirty="0">
                <a:latin typeface="Arial Black"/>
                <a:cs typeface="Arial Black"/>
              </a:rPr>
              <a:t>in</a:t>
            </a:r>
            <a:r>
              <a:rPr spc="-150" dirty="0">
                <a:latin typeface="Arial Black"/>
                <a:cs typeface="Arial Black"/>
              </a:rPr>
              <a:t> </a:t>
            </a:r>
            <a:r>
              <a:rPr spc="-65" dirty="0">
                <a:latin typeface="Arial Black"/>
                <a:cs typeface="Arial Black"/>
              </a:rPr>
              <a:t>individual(warfarin) </a:t>
            </a:r>
            <a:r>
              <a:rPr spc="-135" dirty="0">
                <a:latin typeface="Arial Black"/>
                <a:cs typeface="Arial Black"/>
              </a:rPr>
              <a:t>data</a:t>
            </a:r>
            <a:r>
              <a:rPr spc="-110" dirty="0">
                <a:latin typeface="Arial Black"/>
                <a:cs typeface="Arial Black"/>
              </a:rPr>
              <a:t> </a:t>
            </a:r>
            <a:r>
              <a:rPr spc="-155" dirty="0">
                <a:latin typeface="Arial Black"/>
                <a:cs typeface="Arial Black"/>
              </a:rPr>
              <a:t>property(waist_size-how_to_measure_it)</a:t>
            </a:r>
            <a:r>
              <a:rPr spc="-114" dirty="0">
                <a:latin typeface="Arial Black"/>
                <a:cs typeface="Arial Black"/>
              </a:rPr>
              <a:t> </a:t>
            </a:r>
            <a:r>
              <a:rPr spc="-70" dirty="0">
                <a:latin typeface="Arial Black"/>
                <a:cs typeface="Arial Black"/>
              </a:rPr>
              <a:t>in</a:t>
            </a:r>
            <a:r>
              <a:rPr spc="-114" dirty="0">
                <a:latin typeface="Arial Black"/>
                <a:cs typeface="Arial Black"/>
              </a:rPr>
              <a:t> </a:t>
            </a:r>
            <a:r>
              <a:rPr spc="-80" dirty="0">
                <a:latin typeface="Arial Black"/>
                <a:cs typeface="Arial Black"/>
              </a:rPr>
              <a:t>individual(visceral_fat)</a:t>
            </a:r>
            <a:endParaRPr dirty="0">
              <a:latin typeface="Arial Black"/>
              <a:cs typeface="Arial Black"/>
            </a:endParaRPr>
          </a:p>
          <a:p>
            <a:pPr marL="605790" marR="995044">
              <a:lnSpc>
                <a:spcPct val="109100"/>
              </a:lnSpc>
            </a:pPr>
            <a:r>
              <a:rPr spc="-135" dirty="0">
                <a:latin typeface="Arial Black"/>
                <a:cs typeface="Arial Black"/>
              </a:rPr>
              <a:t>data</a:t>
            </a:r>
            <a:r>
              <a:rPr spc="-95" dirty="0">
                <a:latin typeface="Arial Black"/>
                <a:cs typeface="Arial Black"/>
              </a:rPr>
              <a:t> </a:t>
            </a:r>
            <a:r>
              <a:rPr spc="-140" dirty="0">
                <a:latin typeface="Arial Black"/>
                <a:cs typeface="Arial Black"/>
              </a:rPr>
              <a:t>property(symptoms_or_conditions-</a:t>
            </a:r>
            <a:r>
              <a:rPr spc="-245" dirty="0">
                <a:latin typeface="Arial Black"/>
                <a:cs typeface="Arial Black"/>
              </a:rPr>
              <a:t>causes)</a:t>
            </a:r>
            <a:r>
              <a:rPr spc="-100" dirty="0">
                <a:latin typeface="Arial Black"/>
                <a:cs typeface="Arial Black"/>
              </a:rPr>
              <a:t> </a:t>
            </a:r>
            <a:r>
              <a:rPr spc="-70" dirty="0">
                <a:latin typeface="Arial Black"/>
                <a:cs typeface="Arial Black"/>
              </a:rPr>
              <a:t>in</a:t>
            </a:r>
            <a:r>
              <a:rPr spc="-95" dirty="0">
                <a:latin typeface="Arial Black"/>
                <a:cs typeface="Arial Black"/>
              </a:rPr>
              <a:t> </a:t>
            </a:r>
            <a:r>
              <a:rPr spc="-100" dirty="0">
                <a:latin typeface="Arial Black"/>
                <a:cs typeface="Arial Black"/>
              </a:rPr>
              <a:t>individual(testosterone) </a:t>
            </a:r>
            <a:r>
              <a:rPr spc="-135" dirty="0">
                <a:latin typeface="Arial Black"/>
                <a:cs typeface="Arial Black"/>
              </a:rPr>
              <a:t>data</a:t>
            </a:r>
            <a:r>
              <a:rPr spc="-170" dirty="0">
                <a:latin typeface="Arial Black"/>
                <a:cs typeface="Arial Black"/>
              </a:rPr>
              <a:t> </a:t>
            </a:r>
            <a:r>
              <a:rPr spc="-100" dirty="0">
                <a:latin typeface="Arial Black"/>
                <a:cs typeface="Arial Black"/>
              </a:rPr>
              <a:t>property(definition)</a:t>
            </a:r>
            <a:r>
              <a:rPr spc="-165" dirty="0">
                <a:latin typeface="Arial Black"/>
                <a:cs typeface="Arial Black"/>
              </a:rPr>
              <a:t> </a:t>
            </a:r>
            <a:r>
              <a:rPr spc="-70" dirty="0">
                <a:latin typeface="Arial Black"/>
                <a:cs typeface="Arial Black"/>
              </a:rPr>
              <a:t>in</a:t>
            </a:r>
            <a:r>
              <a:rPr spc="-165" dirty="0">
                <a:latin typeface="Arial Black"/>
                <a:cs typeface="Arial Black"/>
              </a:rPr>
              <a:t> </a:t>
            </a:r>
            <a:r>
              <a:rPr spc="-114" dirty="0">
                <a:latin typeface="Arial Black"/>
                <a:cs typeface="Arial Black"/>
              </a:rPr>
              <a:t>individual(prostate_specific_antigen)</a:t>
            </a:r>
            <a:endParaRPr dirty="0">
              <a:latin typeface="Arial Black"/>
              <a:cs typeface="Arial Black"/>
            </a:endParaRPr>
          </a:p>
          <a:p>
            <a:pPr marL="605790">
              <a:lnSpc>
                <a:spcPct val="100000"/>
              </a:lnSpc>
              <a:spcBef>
                <a:spcPts val="300"/>
              </a:spcBef>
            </a:pPr>
            <a:r>
              <a:rPr spc="-135" dirty="0">
                <a:latin typeface="Arial Black"/>
                <a:cs typeface="Arial Black"/>
              </a:rPr>
              <a:t>data</a:t>
            </a:r>
            <a:r>
              <a:rPr spc="-150" dirty="0">
                <a:latin typeface="Arial Black"/>
                <a:cs typeface="Arial Black"/>
              </a:rPr>
              <a:t> </a:t>
            </a:r>
            <a:r>
              <a:rPr spc="-145" dirty="0">
                <a:latin typeface="Arial Black"/>
                <a:cs typeface="Arial Black"/>
              </a:rPr>
              <a:t>property(effects_on_the_body) </a:t>
            </a:r>
            <a:r>
              <a:rPr spc="-70" dirty="0">
                <a:latin typeface="Arial Black"/>
                <a:cs typeface="Arial Black"/>
              </a:rPr>
              <a:t>in</a:t>
            </a:r>
            <a:r>
              <a:rPr spc="-145" dirty="0">
                <a:latin typeface="Arial Black"/>
                <a:cs typeface="Arial Black"/>
              </a:rPr>
              <a:t> </a:t>
            </a:r>
            <a:r>
              <a:rPr spc="-100" dirty="0">
                <a:latin typeface="Arial Black"/>
                <a:cs typeface="Arial Black"/>
              </a:rPr>
              <a:t>individual(oxidative_stress)</a:t>
            </a:r>
            <a:endParaRPr dirty="0">
              <a:latin typeface="Arial Black"/>
              <a:cs typeface="Arial Black"/>
            </a:endParaRPr>
          </a:p>
          <a:p>
            <a:pPr marL="605790" marR="5080">
              <a:lnSpc>
                <a:spcPct val="109100"/>
              </a:lnSpc>
            </a:pPr>
            <a:r>
              <a:rPr spc="-135" dirty="0">
                <a:latin typeface="Arial Black"/>
                <a:cs typeface="Arial Black"/>
              </a:rPr>
              <a:t>data</a:t>
            </a:r>
            <a:r>
              <a:rPr spc="-60" dirty="0">
                <a:latin typeface="Arial Black"/>
                <a:cs typeface="Arial Black"/>
              </a:rPr>
              <a:t> </a:t>
            </a:r>
            <a:r>
              <a:rPr spc="-125" dirty="0">
                <a:latin typeface="Arial Black"/>
                <a:cs typeface="Arial Black"/>
              </a:rPr>
              <a:t>property(problems_with_leptin-</a:t>
            </a:r>
            <a:r>
              <a:rPr spc="-145" dirty="0">
                <a:latin typeface="Arial Black"/>
                <a:cs typeface="Arial Black"/>
              </a:rPr>
              <a:t>how_leptin_controlled)</a:t>
            </a:r>
            <a:r>
              <a:rPr spc="-55" dirty="0">
                <a:latin typeface="Arial Black"/>
                <a:cs typeface="Arial Black"/>
              </a:rPr>
              <a:t> </a:t>
            </a:r>
            <a:r>
              <a:rPr spc="-70" dirty="0">
                <a:latin typeface="Arial Black"/>
                <a:cs typeface="Arial Black"/>
              </a:rPr>
              <a:t>in</a:t>
            </a:r>
            <a:r>
              <a:rPr spc="-60" dirty="0">
                <a:latin typeface="Arial Black"/>
                <a:cs typeface="Arial Black"/>
              </a:rPr>
              <a:t> individual(lepton) </a:t>
            </a:r>
            <a:r>
              <a:rPr spc="-135" dirty="0">
                <a:latin typeface="Arial Black"/>
                <a:cs typeface="Arial Black"/>
              </a:rPr>
              <a:t>data</a:t>
            </a:r>
            <a:r>
              <a:rPr spc="-110" dirty="0">
                <a:latin typeface="Arial Black"/>
                <a:cs typeface="Arial Black"/>
              </a:rPr>
              <a:t> </a:t>
            </a:r>
            <a:r>
              <a:rPr spc="-135" dirty="0">
                <a:latin typeface="Arial Black"/>
                <a:cs typeface="Arial Black"/>
              </a:rPr>
              <a:t>property(molar_mass-</a:t>
            </a:r>
            <a:r>
              <a:rPr spc="-80" dirty="0">
                <a:latin typeface="Arial Black"/>
                <a:cs typeface="Arial Black"/>
              </a:rPr>
              <a:t>formula-</a:t>
            </a:r>
            <a:r>
              <a:rPr spc="-215" dirty="0">
                <a:latin typeface="Arial Black"/>
                <a:cs typeface="Arial Black"/>
              </a:rPr>
              <a:t>code)</a:t>
            </a:r>
            <a:r>
              <a:rPr spc="-114" dirty="0">
                <a:latin typeface="Arial Black"/>
                <a:cs typeface="Arial Black"/>
              </a:rPr>
              <a:t> </a:t>
            </a:r>
            <a:r>
              <a:rPr spc="-70" dirty="0">
                <a:latin typeface="Arial Black"/>
                <a:cs typeface="Arial Black"/>
              </a:rPr>
              <a:t>in</a:t>
            </a:r>
            <a:r>
              <a:rPr spc="-110" dirty="0">
                <a:latin typeface="Arial Black"/>
                <a:cs typeface="Arial Black"/>
              </a:rPr>
              <a:t> </a:t>
            </a:r>
            <a:r>
              <a:rPr spc="-50" dirty="0">
                <a:latin typeface="Arial Black"/>
                <a:cs typeface="Arial Black"/>
              </a:rPr>
              <a:t>individual(glutathione)</a:t>
            </a:r>
            <a:endParaRPr dirty="0">
              <a:latin typeface="Arial Black"/>
              <a:cs typeface="Arial Black"/>
            </a:endParaRPr>
          </a:p>
          <a:p>
            <a:pPr marL="605790" marR="2319020">
              <a:lnSpc>
                <a:spcPct val="109100"/>
              </a:lnSpc>
            </a:pPr>
            <a:r>
              <a:rPr spc="-135" dirty="0">
                <a:latin typeface="Arial Black"/>
                <a:cs typeface="Arial Black"/>
              </a:rPr>
              <a:t>data</a:t>
            </a:r>
            <a:r>
              <a:rPr spc="-20" dirty="0">
                <a:latin typeface="Arial Black"/>
                <a:cs typeface="Arial Black"/>
              </a:rPr>
              <a:t> </a:t>
            </a:r>
            <a:r>
              <a:rPr spc="-140" dirty="0">
                <a:latin typeface="Arial Black"/>
                <a:cs typeface="Arial Black"/>
              </a:rPr>
              <a:t>property(biological_target-</a:t>
            </a:r>
            <a:r>
              <a:rPr spc="-200" dirty="0">
                <a:latin typeface="Arial Black"/>
                <a:cs typeface="Arial Black"/>
              </a:rPr>
              <a:t>code-</a:t>
            </a:r>
            <a:r>
              <a:rPr spc="-80" dirty="0">
                <a:latin typeface="Arial Black"/>
                <a:cs typeface="Arial Black"/>
              </a:rPr>
              <a:t>formula-</a:t>
            </a:r>
            <a:r>
              <a:rPr spc="-125" dirty="0">
                <a:latin typeface="Arial Black"/>
                <a:cs typeface="Arial Black"/>
              </a:rPr>
              <a:t>normal_range-</a:t>
            </a:r>
            <a:r>
              <a:rPr spc="-185" dirty="0">
                <a:latin typeface="Arial Black"/>
                <a:cs typeface="Arial Black"/>
              </a:rPr>
              <a:t>use)</a:t>
            </a:r>
            <a:r>
              <a:rPr spc="-20" dirty="0">
                <a:latin typeface="Arial Black"/>
                <a:cs typeface="Arial Black"/>
              </a:rPr>
              <a:t> </a:t>
            </a:r>
            <a:r>
              <a:rPr spc="-25" dirty="0">
                <a:latin typeface="Arial Black"/>
                <a:cs typeface="Arial Black"/>
              </a:rPr>
              <a:t>in </a:t>
            </a:r>
            <a:r>
              <a:rPr spc="-65" dirty="0">
                <a:latin typeface="Arial Black"/>
                <a:cs typeface="Arial Black"/>
              </a:rPr>
              <a:t>individual(vitamins)</a:t>
            </a:r>
            <a:endParaRPr dirty="0">
              <a:latin typeface="Arial Black"/>
              <a:cs typeface="Arial Black"/>
            </a:endParaRPr>
          </a:p>
          <a:p>
            <a:pPr marL="12700" marR="325755">
              <a:lnSpc>
                <a:spcPct val="109100"/>
              </a:lnSpc>
            </a:pPr>
            <a:r>
              <a:rPr spc="-90" dirty="0">
                <a:latin typeface="Arial Black"/>
                <a:cs typeface="Arial Black"/>
              </a:rPr>
              <a:t>then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250" dirty="0">
                <a:latin typeface="Arial Black"/>
                <a:cs typeface="Arial Black"/>
              </a:rPr>
              <a:t>we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210" dirty="0">
                <a:latin typeface="Arial Black"/>
                <a:cs typeface="Arial Black"/>
              </a:rPr>
              <a:t>collect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125" dirty="0">
                <a:latin typeface="Arial Black"/>
                <a:cs typeface="Arial Black"/>
              </a:rPr>
              <a:t>this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135" dirty="0">
                <a:latin typeface="Arial Black"/>
                <a:cs typeface="Arial Black"/>
              </a:rPr>
              <a:t>data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60" dirty="0">
                <a:latin typeface="Arial Black"/>
                <a:cs typeface="Arial Black"/>
              </a:rPr>
              <a:t>from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85" dirty="0">
                <a:latin typeface="Arial Black"/>
                <a:cs typeface="Arial Black"/>
              </a:rPr>
              <a:t>different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204" dirty="0">
                <a:latin typeface="Arial Black"/>
                <a:cs typeface="Arial Black"/>
              </a:rPr>
              <a:t>websites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114" dirty="0">
                <a:latin typeface="Arial Black"/>
                <a:cs typeface="Arial Black"/>
              </a:rPr>
              <a:t>and</a:t>
            </a:r>
            <a:r>
              <a:rPr spc="-180" dirty="0">
                <a:latin typeface="Arial Black"/>
                <a:cs typeface="Arial Black"/>
              </a:rPr>
              <a:t> </a:t>
            </a:r>
            <a:r>
              <a:rPr spc="-250" dirty="0">
                <a:latin typeface="Arial Black"/>
                <a:cs typeface="Arial Black"/>
              </a:rPr>
              <a:t>we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130" dirty="0">
                <a:latin typeface="Arial Black"/>
                <a:cs typeface="Arial Black"/>
              </a:rPr>
              <a:t>integrate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70" dirty="0">
                <a:latin typeface="Arial Black"/>
                <a:cs typeface="Arial Black"/>
              </a:rPr>
              <a:t>it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110" dirty="0">
                <a:latin typeface="Arial Black"/>
                <a:cs typeface="Arial Black"/>
              </a:rPr>
              <a:t>with</a:t>
            </a:r>
            <a:r>
              <a:rPr spc="-185" dirty="0">
                <a:latin typeface="Arial Black"/>
                <a:cs typeface="Arial Black"/>
              </a:rPr>
              <a:t> </a:t>
            </a:r>
            <a:r>
              <a:rPr spc="-65" dirty="0">
                <a:latin typeface="Arial Black"/>
                <a:cs typeface="Arial Black"/>
              </a:rPr>
              <a:t>existing </a:t>
            </a:r>
            <a:r>
              <a:rPr spc="-20" dirty="0">
                <a:latin typeface="Arial Black"/>
                <a:cs typeface="Arial Black"/>
              </a:rPr>
              <a:t>data</a:t>
            </a:r>
            <a:endParaRPr dirty="0">
              <a:latin typeface="Arial Black"/>
              <a:cs typeface="Arial Black"/>
            </a:endParaRPr>
          </a:p>
          <a:p>
            <a:pPr marL="102870">
              <a:lnSpc>
                <a:spcPct val="100000"/>
              </a:lnSpc>
              <a:spcBef>
                <a:spcPts val="295"/>
              </a:spcBef>
            </a:pPr>
            <a:r>
              <a:rPr spc="-90" dirty="0">
                <a:latin typeface="Arial Black"/>
                <a:cs typeface="Arial Black"/>
              </a:rPr>
              <a:t>then</a:t>
            </a:r>
            <a:r>
              <a:rPr spc="-175" dirty="0">
                <a:latin typeface="Arial Black"/>
                <a:cs typeface="Arial Black"/>
              </a:rPr>
              <a:t> </a:t>
            </a:r>
            <a:r>
              <a:rPr spc="-250" dirty="0">
                <a:latin typeface="Arial Black"/>
                <a:cs typeface="Arial Black"/>
              </a:rPr>
              <a:t>we</a:t>
            </a:r>
            <a:r>
              <a:rPr spc="-170" dirty="0">
                <a:latin typeface="Arial Black"/>
                <a:cs typeface="Arial Black"/>
              </a:rPr>
              <a:t> </a:t>
            </a:r>
            <a:r>
              <a:rPr spc="-204" dirty="0">
                <a:latin typeface="Arial Black"/>
                <a:cs typeface="Arial Black"/>
              </a:rPr>
              <a:t>expressed</a:t>
            </a:r>
            <a:r>
              <a:rPr spc="-180" dirty="0">
                <a:latin typeface="Arial Black"/>
                <a:cs typeface="Arial Black"/>
              </a:rPr>
              <a:t> </a:t>
            </a:r>
            <a:r>
              <a:rPr spc="-125" dirty="0">
                <a:latin typeface="Arial Black"/>
                <a:cs typeface="Arial Black"/>
              </a:rPr>
              <a:t>this</a:t>
            </a:r>
            <a:r>
              <a:rPr spc="-170" dirty="0">
                <a:latin typeface="Arial Black"/>
                <a:cs typeface="Arial Black"/>
              </a:rPr>
              <a:t> </a:t>
            </a:r>
            <a:r>
              <a:rPr spc="-114" dirty="0">
                <a:latin typeface="Arial Black"/>
                <a:cs typeface="Arial Black"/>
              </a:rPr>
              <a:t>integration</a:t>
            </a:r>
            <a:r>
              <a:rPr spc="-175" dirty="0">
                <a:latin typeface="Arial Black"/>
                <a:cs typeface="Arial Black"/>
              </a:rPr>
              <a:t> </a:t>
            </a:r>
            <a:r>
              <a:rPr spc="-110" dirty="0">
                <a:latin typeface="Arial Black"/>
                <a:cs typeface="Arial Black"/>
              </a:rPr>
              <a:t>with</a:t>
            </a:r>
            <a:r>
              <a:rPr spc="-175" dirty="0">
                <a:latin typeface="Arial Black"/>
                <a:cs typeface="Arial Black"/>
              </a:rPr>
              <a:t> </a:t>
            </a:r>
            <a:r>
              <a:rPr spc="-10" dirty="0">
                <a:latin typeface="Arial Black"/>
                <a:cs typeface="Arial Black"/>
              </a:rPr>
              <a:t>ontology.</a:t>
            </a:r>
            <a:endParaRPr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11953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5"/>
          <p:cNvGrpSpPr/>
          <p:nvPr/>
        </p:nvGrpSpPr>
        <p:grpSpPr>
          <a:xfrm>
            <a:off x="0" y="0"/>
            <a:ext cx="12192000" cy="6564080"/>
            <a:chOff x="0" y="5"/>
            <a:chExt cx="18288000" cy="10287000"/>
          </a:xfrm>
        </p:grpSpPr>
        <p:pic>
          <p:nvPicPr>
            <p:cNvPr id="5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9039224" cy="8686799"/>
            </a:xfrm>
            <a:prstGeom prst="rect">
              <a:avLst/>
            </a:prstGeom>
          </p:spPr>
        </p:pic>
        <p:pic>
          <p:nvPicPr>
            <p:cNvPr id="6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7449" y="5"/>
              <a:ext cx="9610724" cy="8686799"/>
            </a:xfrm>
            <a:prstGeom prst="rect">
              <a:avLst/>
            </a:prstGeom>
          </p:spPr>
        </p:pic>
        <p:pic>
          <p:nvPicPr>
            <p:cNvPr id="7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690449"/>
              <a:ext cx="18287999" cy="1596550"/>
            </a:xfrm>
            <a:prstGeom prst="rect">
              <a:avLst/>
            </a:prstGeom>
          </p:spPr>
        </p:pic>
        <p:pic>
          <p:nvPicPr>
            <p:cNvPr id="8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9535" y="8723375"/>
              <a:ext cx="8491727" cy="1563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548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-119743" y="0"/>
            <a:ext cx="12311743" cy="6858000"/>
            <a:chOff x="0" y="0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90442"/>
              <a:ext cx="18287999" cy="15965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232" cy="8686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5" y="8723375"/>
              <a:ext cx="8491727" cy="156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85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/>
          <p:nvPr/>
        </p:nvSpPr>
        <p:spPr>
          <a:xfrm rot="16200000">
            <a:off x="-1365250" y="1365252"/>
            <a:ext cx="6858000" cy="4127499"/>
          </a:xfrm>
          <a:custGeom>
            <a:avLst/>
            <a:gdLst/>
            <a:ahLst/>
            <a:cxnLst/>
            <a:rect l="l" t="t" r="r" b="b"/>
            <a:pathLst>
              <a:path w="18288000" h="3903979">
                <a:moveTo>
                  <a:pt x="0" y="0"/>
                </a:moveTo>
                <a:lnTo>
                  <a:pt x="18287999" y="0"/>
                </a:lnTo>
                <a:lnTo>
                  <a:pt x="18287999" y="3903737"/>
                </a:lnTo>
                <a:lnTo>
                  <a:pt x="0" y="390373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097" y="243412"/>
            <a:ext cx="3627306" cy="1623488"/>
          </a:xfrm>
          <a:prstGeom prst="rect">
            <a:avLst/>
          </a:prstGeom>
        </p:spPr>
      </p:pic>
      <p:sp>
        <p:nvSpPr>
          <p:cNvPr id="6" name="object 8"/>
          <p:cNvSpPr txBox="1">
            <a:spLocks noGrp="1"/>
          </p:cNvSpPr>
          <p:nvPr>
            <p:ph type="title"/>
          </p:nvPr>
        </p:nvSpPr>
        <p:spPr>
          <a:xfrm>
            <a:off x="250098" y="3954714"/>
            <a:ext cx="3627306" cy="1874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Times New Roman"/>
                <a:cs typeface="Times New Roman"/>
              </a:rPr>
              <a:t>Team</a:t>
            </a:r>
            <a:r>
              <a:rPr sz="6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Members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7500" y="408825"/>
            <a:ext cx="744772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200" dirty="0" smtClean="0"/>
              <a:t>1- </a:t>
            </a:r>
            <a:r>
              <a:rPr lang="ar-EG" sz="3200" dirty="0" smtClean="0"/>
              <a:t>أروي مصطفي كمال عبدالوهاب</a:t>
            </a:r>
            <a:r>
              <a:rPr lang="ar-EG" sz="3200" dirty="0" smtClean="0"/>
              <a:t/>
            </a:r>
            <a:br>
              <a:rPr lang="ar-EG" sz="3200" dirty="0" smtClean="0"/>
            </a:br>
            <a:endParaRPr lang="ar-EG" sz="3200" dirty="0" smtClean="0"/>
          </a:p>
          <a:p>
            <a:pPr algn="r"/>
            <a:r>
              <a:rPr lang="ar-EG" sz="3200" dirty="0" smtClean="0"/>
              <a:t>2- </a:t>
            </a:r>
            <a:r>
              <a:rPr lang="ar-EG" sz="3200" dirty="0" smtClean="0"/>
              <a:t>سهيلة عصام الدين محمد </a:t>
            </a:r>
            <a:endParaRPr lang="ar-EG" sz="3200" dirty="0" smtClean="0"/>
          </a:p>
          <a:p>
            <a:pPr algn="r"/>
            <a:endParaRPr lang="ar-EG" sz="3200" dirty="0"/>
          </a:p>
          <a:p>
            <a:pPr algn="r"/>
            <a:r>
              <a:rPr lang="ar-EG" sz="3200" dirty="0" smtClean="0"/>
              <a:t>3-امنية طارق فرغلي محمد </a:t>
            </a:r>
            <a:endParaRPr lang="ar-EG" sz="3200" dirty="0" smtClean="0"/>
          </a:p>
          <a:p>
            <a:pPr algn="r"/>
            <a:endParaRPr lang="ar-EG" sz="3200" dirty="0"/>
          </a:p>
          <a:p>
            <a:pPr algn="r"/>
            <a:r>
              <a:rPr lang="ar-EG" sz="3200" dirty="0" smtClean="0"/>
              <a:t>4-افنان عيد محمود </a:t>
            </a:r>
            <a:r>
              <a:rPr lang="ar-EG" sz="2400" dirty="0" smtClean="0"/>
              <a:t/>
            </a:r>
            <a:br>
              <a:rPr lang="ar-EG" sz="2400" dirty="0" smtClean="0"/>
            </a:br>
            <a:r>
              <a:rPr lang="ar-EG" sz="2400" dirty="0" smtClean="0"/>
              <a:t/>
            </a:r>
            <a:br>
              <a:rPr lang="ar-EG" sz="2400" dirty="0" smtClean="0"/>
            </a:br>
            <a:r>
              <a:rPr lang="ar-EG" sz="2400" dirty="0" smtClean="0"/>
              <a:t/>
            </a:r>
            <a:br>
              <a:rPr lang="ar-EG" sz="2400" dirty="0" smtClean="0"/>
            </a:br>
            <a:r>
              <a:rPr lang="ar-EG" sz="2400" dirty="0" smtClean="0"/>
              <a:t/>
            </a:r>
            <a:br>
              <a:rPr lang="ar-EG" sz="2400" dirty="0" smtClean="0"/>
            </a:br>
            <a:r>
              <a:rPr lang="ar-EG" sz="2400" dirty="0" smtClean="0"/>
              <a:t/>
            </a:r>
            <a:br>
              <a:rPr lang="ar-EG" sz="2400" dirty="0" smtClean="0"/>
            </a:br>
            <a:endParaRPr lang="ar-EG" sz="2400" dirty="0" smtClean="0"/>
          </a:p>
        </p:txBody>
      </p:sp>
    </p:spTree>
    <p:extLst>
      <p:ext uri="{BB962C8B-B14F-4D97-AF65-F5344CB8AC3E}">
        <p14:creationId xmlns:p14="http://schemas.microsoft.com/office/powerpoint/2010/main" val="17111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-54429" y="0"/>
            <a:ext cx="12246429" cy="6858000"/>
            <a:chOff x="0" y="0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92596"/>
              <a:ext cx="18287999" cy="16944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231" cy="85915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5" y="8723375"/>
              <a:ext cx="8491727" cy="1563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6077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-54429" y="0"/>
            <a:ext cx="12246429" cy="6857999"/>
            <a:chOff x="0" y="1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90441"/>
              <a:ext cx="18287999" cy="15965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18285232" cy="8686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5" y="8723375"/>
              <a:ext cx="8491727" cy="1563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125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41454"/>
              <a:ext cx="18287999" cy="16455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232" cy="8639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5" y="8723375"/>
              <a:ext cx="8491727" cy="156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61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" y="0"/>
            <a:ext cx="12192000" cy="6858000"/>
            <a:chOff x="0" y="3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31932"/>
              <a:ext cx="18287999" cy="16550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8287999" cy="8639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5" y="8723375"/>
              <a:ext cx="8491727" cy="1563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262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4938" y="0"/>
            <a:ext cx="9382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9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1245552" y="5703065"/>
            <a:ext cx="9700895" cy="891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650" b="1" spc="23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Right</a:t>
            </a:r>
            <a:r>
              <a:rPr sz="5650" b="1" spc="-1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5650" b="1" spc="23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Field</a:t>
            </a:r>
            <a:r>
              <a:rPr sz="5650" b="1" spc="-1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5650" b="1" spc="25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Tool</a:t>
            </a:r>
            <a:endParaRPr sz="56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971" y="1"/>
            <a:ext cx="8948056" cy="543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72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object 7"/>
          <p:cNvSpPr txBox="1"/>
          <p:nvPr/>
        </p:nvSpPr>
        <p:spPr>
          <a:xfrm rot="5400000">
            <a:off x="2449593" y="-1438631"/>
            <a:ext cx="523220" cy="4018915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40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Environmental</a:t>
            </a:r>
            <a:r>
              <a:rPr sz="3400" spc="-135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factor</a:t>
            </a:r>
            <a:endParaRPr sz="340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6" name="object 8"/>
          <p:cNvSpPr txBox="1"/>
          <p:nvPr/>
        </p:nvSpPr>
        <p:spPr>
          <a:xfrm rot="5400000">
            <a:off x="9105041" y="-1718348"/>
            <a:ext cx="523220" cy="457835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40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Prostate</a:t>
            </a:r>
            <a:r>
              <a:rPr sz="3400" spc="-105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cancer</a:t>
            </a:r>
            <a:r>
              <a:rPr sz="3400" spc="-105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lifestyle</a:t>
            </a:r>
            <a:endParaRPr sz="340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7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583" y="1323473"/>
            <a:ext cx="4971395" cy="3713747"/>
          </a:xfrm>
          <a:prstGeom prst="rect">
            <a:avLst/>
          </a:prstGeom>
        </p:spPr>
      </p:pic>
      <p:pic>
        <p:nvPicPr>
          <p:cNvPr id="8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7476" y="1323474"/>
            <a:ext cx="4828674" cy="3232484"/>
          </a:xfrm>
          <a:prstGeom prst="rect">
            <a:avLst/>
          </a:prstGeom>
        </p:spPr>
      </p:pic>
      <p:pic>
        <p:nvPicPr>
          <p:cNvPr id="10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4372" y="3971813"/>
            <a:ext cx="5183256" cy="28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5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object 9"/>
          <p:cNvSpPr txBox="1"/>
          <p:nvPr/>
        </p:nvSpPr>
        <p:spPr>
          <a:xfrm rot="5400000">
            <a:off x="2542951" y="-258515"/>
            <a:ext cx="577081" cy="1656714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750" spc="-1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Disease</a:t>
            </a:r>
            <a:endParaRPr sz="375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6" name="object 10"/>
          <p:cNvSpPr txBox="1"/>
          <p:nvPr/>
        </p:nvSpPr>
        <p:spPr>
          <a:xfrm rot="5400000">
            <a:off x="9459972" y="-148400"/>
            <a:ext cx="523220" cy="1490345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400" spc="-1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Vitamin</a:t>
            </a:r>
            <a:endParaRPr sz="340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889" y="1080842"/>
            <a:ext cx="4686121" cy="44231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5898" y="1080842"/>
            <a:ext cx="4331367" cy="4052632"/>
          </a:xfrm>
          <a:prstGeom prst="rect">
            <a:avLst/>
          </a:prstGeom>
        </p:spPr>
      </p:pic>
      <p:pic>
        <p:nvPicPr>
          <p:cNvPr id="9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9382" y="4645581"/>
            <a:ext cx="4413235" cy="22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5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object 9"/>
          <p:cNvSpPr txBox="1"/>
          <p:nvPr/>
        </p:nvSpPr>
        <p:spPr>
          <a:xfrm rot="5400000">
            <a:off x="2274258" y="-1691634"/>
            <a:ext cx="577081" cy="4450715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75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Clinical</a:t>
            </a:r>
            <a:r>
              <a:rPr sz="3750" spc="6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 </a:t>
            </a:r>
            <a:r>
              <a:rPr sz="3750" spc="-1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characteristic</a:t>
            </a:r>
            <a:endParaRPr sz="375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6" name="object 10"/>
          <p:cNvSpPr txBox="1"/>
          <p:nvPr/>
        </p:nvSpPr>
        <p:spPr>
          <a:xfrm rot="5400000">
            <a:off x="8833038" y="-1412831"/>
            <a:ext cx="1059264" cy="4375292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400" spc="55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Nutrient</a:t>
            </a:r>
            <a:r>
              <a:rPr sz="3400" spc="-145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 </a:t>
            </a:r>
            <a:r>
              <a:rPr sz="3400" spc="-2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and</a:t>
            </a:r>
            <a:r>
              <a:rPr sz="3400" spc="-14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bioactive</a:t>
            </a:r>
            <a:r>
              <a:rPr sz="3400" spc="-14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 </a:t>
            </a:r>
            <a:endParaRPr lang="en-US" sz="3400" spc="-140" dirty="0" smtClean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400" spc="60" dirty="0" smtClean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food</a:t>
            </a:r>
            <a:r>
              <a:rPr sz="3400" spc="-140" dirty="0" smtClean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component</a:t>
            </a:r>
            <a:endParaRPr sz="340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7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9382" y="4645581"/>
            <a:ext cx="4413235" cy="2212419"/>
          </a:xfrm>
          <a:prstGeom prst="rect">
            <a:avLst/>
          </a:prstGeom>
        </p:spPr>
      </p:pic>
      <p:pic>
        <p:nvPicPr>
          <p:cNvPr id="8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441" y="1264910"/>
            <a:ext cx="4839855" cy="4202935"/>
          </a:xfrm>
          <a:prstGeom prst="rect">
            <a:avLst/>
          </a:prstGeom>
        </p:spPr>
      </p:pic>
      <p:pic>
        <p:nvPicPr>
          <p:cNvPr id="9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1643" y="1556913"/>
            <a:ext cx="4828674" cy="36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1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object 2"/>
          <p:cNvGrpSpPr/>
          <p:nvPr/>
        </p:nvGrpSpPr>
        <p:grpSpPr>
          <a:xfrm>
            <a:off x="0" y="0"/>
            <a:ext cx="12191772" cy="6858383"/>
            <a:chOff x="0" y="0"/>
            <a:chExt cx="18287658" cy="10287574"/>
          </a:xfrm>
        </p:grpSpPr>
        <p:sp>
          <p:nvSpPr>
            <p:cNvPr id="27" name="object 3"/>
            <p:cNvSpPr/>
            <p:nvPr/>
          </p:nvSpPr>
          <p:spPr>
            <a:xfrm>
              <a:off x="5590834" y="0"/>
              <a:ext cx="9525" cy="8066405"/>
            </a:xfrm>
            <a:custGeom>
              <a:avLst/>
              <a:gdLst/>
              <a:ahLst/>
              <a:cxnLst/>
              <a:rect l="l" t="t" r="r" b="b"/>
              <a:pathLst>
                <a:path w="9525" h="8066405">
                  <a:moveTo>
                    <a:pt x="0" y="8066344"/>
                  </a:moveTo>
                  <a:lnTo>
                    <a:pt x="9524" y="8066344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8066344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4"/>
            <p:cNvSpPr/>
            <p:nvPr/>
          </p:nvSpPr>
          <p:spPr>
            <a:xfrm>
              <a:off x="0" y="8066344"/>
              <a:ext cx="5601970" cy="2221230"/>
            </a:xfrm>
            <a:custGeom>
              <a:avLst/>
              <a:gdLst/>
              <a:ahLst/>
              <a:cxnLst/>
              <a:rect l="l" t="t" r="r" b="b"/>
              <a:pathLst>
                <a:path w="5601970" h="2221229">
                  <a:moveTo>
                    <a:pt x="0" y="2220655"/>
                  </a:moveTo>
                  <a:lnTo>
                    <a:pt x="0" y="0"/>
                  </a:lnTo>
                  <a:lnTo>
                    <a:pt x="5601508" y="0"/>
                  </a:lnTo>
                  <a:lnTo>
                    <a:pt x="5601508" y="2220655"/>
                  </a:lnTo>
                  <a:lnTo>
                    <a:pt x="0" y="222065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0359" y="8066344"/>
              <a:ext cx="12687299" cy="2220655"/>
            </a:xfrm>
            <a:prstGeom prst="rect">
              <a:avLst/>
            </a:prstGeom>
          </p:spPr>
        </p:pic>
        <p:sp>
          <p:nvSpPr>
            <p:cNvPr id="30" name="object 6"/>
            <p:cNvSpPr/>
            <p:nvPr/>
          </p:nvSpPr>
          <p:spPr>
            <a:xfrm>
              <a:off x="8785878" y="5991784"/>
              <a:ext cx="695325" cy="360045"/>
            </a:xfrm>
            <a:custGeom>
              <a:avLst/>
              <a:gdLst/>
              <a:ahLst/>
              <a:cxnLst/>
              <a:rect l="l" t="t" r="r" b="b"/>
              <a:pathLst>
                <a:path w="695325" h="360045">
                  <a:moveTo>
                    <a:pt x="24055" y="357607"/>
                  </a:moveTo>
                  <a:lnTo>
                    <a:pt x="20663" y="359274"/>
                  </a:lnTo>
                  <a:lnTo>
                    <a:pt x="18843" y="359692"/>
                  </a:lnTo>
                  <a:lnTo>
                    <a:pt x="14955" y="359697"/>
                  </a:lnTo>
                  <a:lnTo>
                    <a:pt x="13034" y="359284"/>
                  </a:lnTo>
                  <a:lnTo>
                    <a:pt x="0" y="341162"/>
                  </a:lnTo>
                  <a:lnTo>
                    <a:pt x="119" y="339072"/>
                  </a:lnTo>
                  <a:lnTo>
                    <a:pt x="14891" y="326930"/>
                  </a:lnTo>
                  <a:lnTo>
                    <a:pt x="16811" y="327344"/>
                  </a:lnTo>
                  <a:lnTo>
                    <a:pt x="29846" y="345466"/>
                  </a:lnTo>
                  <a:lnTo>
                    <a:pt x="29726" y="347556"/>
                  </a:lnTo>
                  <a:lnTo>
                    <a:pt x="28722" y="351572"/>
                  </a:lnTo>
                  <a:lnTo>
                    <a:pt x="27876" y="353345"/>
                  </a:lnTo>
                  <a:lnTo>
                    <a:pt x="25497" y="356421"/>
                  </a:lnTo>
                  <a:lnTo>
                    <a:pt x="24055" y="357607"/>
                  </a:lnTo>
                  <a:close/>
                </a:path>
                <a:path w="695325" h="360045">
                  <a:moveTo>
                    <a:pt x="75211" y="332458"/>
                  </a:moveTo>
                  <a:lnTo>
                    <a:pt x="71819" y="334125"/>
                  </a:lnTo>
                  <a:lnTo>
                    <a:pt x="69999" y="334544"/>
                  </a:lnTo>
                  <a:lnTo>
                    <a:pt x="66110" y="334549"/>
                  </a:lnTo>
                  <a:lnTo>
                    <a:pt x="64190" y="334136"/>
                  </a:lnTo>
                  <a:lnTo>
                    <a:pt x="51155" y="316013"/>
                  </a:lnTo>
                  <a:lnTo>
                    <a:pt x="51275" y="313923"/>
                  </a:lnTo>
                  <a:lnTo>
                    <a:pt x="66047" y="301782"/>
                  </a:lnTo>
                  <a:lnTo>
                    <a:pt x="67967" y="302195"/>
                  </a:lnTo>
                  <a:lnTo>
                    <a:pt x="81002" y="320318"/>
                  </a:lnTo>
                  <a:lnTo>
                    <a:pt x="80882" y="322408"/>
                  </a:lnTo>
                  <a:lnTo>
                    <a:pt x="79878" y="326424"/>
                  </a:lnTo>
                  <a:lnTo>
                    <a:pt x="79032" y="328196"/>
                  </a:lnTo>
                  <a:lnTo>
                    <a:pt x="76653" y="331272"/>
                  </a:lnTo>
                  <a:lnTo>
                    <a:pt x="75211" y="332458"/>
                  </a:lnTo>
                  <a:close/>
                </a:path>
                <a:path w="695325" h="360045">
                  <a:moveTo>
                    <a:pt x="126367" y="307309"/>
                  </a:moveTo>
                  <a:lnTo>
                    <a:pt x="122975" y="308977"/>
                  </a:lnTo>
                  <a:lnTo>
                    <a:pt x="121155" y="309395"/>
                  </a:lnTo>
                  <a:lnTo>
                    <a:pt x="117266" y="309400"/>
                  </a:lnTo>
                  <a:lnTo>
                    <a:pt x="115346" y="308987"/>
                  </a:lnTo>
                  <a:lnTo>
                    <a:pt x="102311" y="290865"/>
                  </a:lnTo>
                  <a:lnTo>
                    <a:pt x="102431" y="288775"/>
                  </a:lnTo>
                  <a:lnTo>
                    <a:pt x="117203" y="276633"/>
                  </a:lnTo>
                  <a:lnTo>
                    <a:pt x="119123" y="277046"/>
                  </a:lnTo>
                  <a:lnTo>
                    <a:pt x="132158" y="295169"/>
                  </a:lnTo>
                  <a:lnTo>
                    <a:pt x="132038" y="297259"/>
                  </a:lnTo>
                  <a:lnTo>
                    <a:pt x="131034" y="301275"/>
                  </a:lnTo>
                  <a:lnTo>
                    <a:pt x="130188" y="303048"/>
                  </a:lnTo>
                  <a:lnTo>
                    <a:pt x="127809" y="306124"/>
                  </a:lnTo>
                  <a:lnTo>
                    <a:pt x="126367" y="307309"/>
                  </a:lnTo>
                  <a:close/>
                </a:path>
                <a:path w="695325" h="360045">
                  <a:moveTo>
                    <a:pt x="177523" y="282161"/>
                  </a:moveTo>
                  <a:lnTo>
                    <a:pt x="174131" y="283828"/>
                  </a:lnTo>
                  <a:lnTo>
                    <a:pt x="172311" y="284247"/>
                  </a:lnTo>
                  <a:lnTo>
                    <a:pt x="168422" y="284252"/>
                  </a:lnTo>
                  <a:lnTo>
                    <a:pt x="166502" y="283839"/>
                  </a:lnTo>
                  <a:lnTo>
                    <a:pt x="153467" y="265716"/>
                  </a:lnTo>
                  <a:lnTo>
                    <a:pt x="153587" y="263626"/>
                  </a:lnTo>
                  <a:lnTo>
                    <a:pt x="168359" y="251485"/>
                  </a:lnTo>
                  <a:lnTo>
                    <a:pt x="170279" y="251898"/>
                  </a:lnTo>
                  <a:lnTo>
                    <a:pt x="183314" y="270021"/>
                  </a:lnTo>
                  <a:lnTo>
                    <a:pt x="183194" y="272111"/>
                  </a:lnTo>
                  <a:lnTo>
                    <a:pt x="182190" y="276126"/>
                  </a:lnTo>
                  <a:lnTo>
                    <a:pt x="181344" y="277899"/>
                  </a:lnTo>
                  <a:lnTo>
                    <a:pt x="178965" y="280975"/>
                  </a:lnTo>
                  <a:lnTo>
                    <a:pt x="177523" y="282161"/>
                  </a:lnTo>
                  <a:close/>
                </a:path>
                <a:path w="695325" h="360045">
                  <a:moveTo>
                    <a:pt x="228678" y="257012"/>
                  </a:moveTo>
                  <a:lnTo>
                    <a:pt x="225287" y="258680"/>
                  </a:lnTo>
                  <a:lnTo>
                    <a:pt x="223467" y="259098"/>
                  </a:lnTo>
                  <a:lnTo>
                    <a:pt x="219578" y="259103"/>
                  </a:lnTo>
                  <a:lnTo>
                    <a:pt x="217658" y="258690"/>
                  </a:lnTo>
                  <a:lnTo>
                    <a:pt x="204623" y="240568"/>
                  </a:lnTo>
                  <a:lnTo>
                    <a:pt x="204743" y="238477"/>
                  </a:lnTo>
                  <a:lnTo>
                    <a:pt x="219514" y="226336"/>
                  </a:lnTo>
                  <a:lnTo>
                    <a:pt x="221435" y="226749"/>
                  </a:lnTo>
                  <a:lnTo>
                    <a:pt x="234470" y="244872"/>
                  </a:lnTo>
                  <a:lnTo>
                    <a:pt x="234350" y="246962"/>
                  </a:lnTo>
                  <a:lnTo>
                    <a:pt x="233346" y="250978"/>
                  </a:lnTo>
                  <a:lnTo>
                    <a:pt x="232500" y="252751"/>
                  </a:lnTo>
                  <a:lnTo>
                    <a:pt x="230121" y="255827"/>
                  </a:lnTo>
                  <a:lnTo>
                    <a:pt x="228678" y="257012"/>
                  </a:lnTo>
                  <a:close/>
                </a:path>
                <a:path w="695325" h="360045">
                  <a:moveTo>
                    <a:pt x="279834" y="231864"/>
                  </a:moveTo>
                  <a:lnTo>
                    <a:pt x="276442" y="233531"/>
                  </a:lnTo>
                  <a:lnTo>
                    <a:pt x="274622" y="233949"/>
                  </a:lnTo>
                  <a:lnTo>
                    <a:pt x="270734" y="233955"/>
                  </a:lnTo>
                  <a:lnTo>
                    <a:pt x="268814" y="233542"/>
                  </a:lnTo>
                  <a:lnTo>
                    <a:pt x="255779" y="215419"/>
                  </a:lnTo>
                  <a:lnTo>
                    <a:pt x="255899" y="213329"/>
                  </a:lnTo>
                  <a:lnTo>
                    <a:pt x="270670" y="201188"/>
                  </a:lnTo>
                  <a:lnTo>
                    <a:pt x="272591" y="201601"/>
                  </a:lnTo>
                  <a:lnTo>
                    <a:pt x="285625" y="219724"/>
                  </a:lnTo>
                  <a:lnTo>
                    <a:pt x="285505" y="221814"/>
                  </a:lnTo>
                  <a:lnTo>
                    <a:pt x="284502" y="225829"/>
                  </a:lnTo>
                  <a:lnTo>
                    <a:pt x="283656" y="227602"/>
                  </a:lnTo>
                  <a:lnTo>
                    <a:pt x="281277" y="230678"/>
                  </a:lnTo>
                  <a:lnTo>
                    <a:pt x="279834" y="231864"/>
                  </a:lnTo>
                  <a:close/>
                </a:path>
                <a:path w="695325" h="360045">
                  <a:moveTo>
                    <a:pt x="330990" y="206715"/>
                  </a:moveTo>
                  <a:lnTo>
                    <a:pt x="327598" y="208383"/>
                  </a:lnTo>
                  <a:lnTo>
                    <a:pt x="325778" y="208801"/>
                  </a:lnTo>
                  <a:lnTo>
                    <a:pt x="321890" y="208806"/>
                  </a:lnTo>
                  <a:lnTo>
                    <a:pt x="319970" y="208393"/>
                  </a:lnTo>
                  <a:lnTo>
                    <a:pt x="306935" y="190270"/>
                  </a:lnTo>
                  <a:lnTo>
                    <a:pt x="307055" y="188180"/>
                  </a:lnTo>
                  <a:lnTo>
                    <a:pt x="321826" y="176039"/>
                  </a:lnTo>
                  <a:lnTo>
                    <a:pt x="323747" y="176452"/>
                  </a:lnTo>
                  <a:lnTo>
                    <a:pt x="336781" y="194575"/>
                  </a:lnTo>
                  <a:lnTo>
                    <a:pt x="336661" y="196665"/>
                  </a:lnTo>
                  <a:lnTo>
                    <a:pt x="335658" y="200681"/>
                  </a:lnTo>
                  <a:lnTo>
                    <a:pt x="334812" y="202454"/>
                  </a:lnTo>
                  <a:lnTo>
                    <a:pt x="332433" y="205529"/>
                  </a:lnTo>
                  <a:lnTo>
                    <a:pt x="330990" y="206715"/>
                  </a:lnTo>
                  <a:close/>
                </a:path>
                <a:path w="695325" h="360045">
                  <a:moveTo>
                    <a:pt x="382146" y="181567"/>
                  </a:moveTo>
                  <a:lnTo>
                    <a:pt x="378754" y="183234"/>
                  </a:lnTo>
                  <a:lnTo>
                    <a:pt x="376934" y="183652"/>
                  </a:lnTo>
                  <a:lnTo>
                    <a:pt x="373046" y="183658"/>
                  </a:lnTo>
                  <a:lnTo>
                    <a:pt x="371126" y="183245"/>
                  </a:lnTo>
                  <a:lnTo>
                    <a:pt x="358091" y="165122"/>
                  </a:lnTo>
                  <a:lnTo>
                    <a:pt x="358211" y="163032"/>
                  </a:lnTo>
                  <a:lnTo>
                    <a:pt x="372982" y="150891"/>
                  </a:lnTo>
                  <a:lnTo>
                    <a:pt x="374903" y="151304"/>
                  </a:lnTo>
                  <a:lnTo>
                    <a:pt x="387937" y="169426"/>
                  </a:lnTo>
                  <a:lnTo>
                    <a:pt x="387817" y="171517"/>
                  </a:lnTo>
                  <a:lnTo>
                    <a:pt x="386813" y="175532"/>
                  </a:lnTo>
                  <a:lnTo>
                    <a:pt x="385968" y="177305"/>
                  </a:lnTo>
                  <a:lnTo>
                    <a:pt x="383589" y="180381"/>
                  </a:lnTo>
                  <a:lnTo>
                    <a:pt x="382146" y="181567"/>
                  </a:lnTo>
                  <a:close/>
                </a:path>
                <a:path w="695325" h="360045">
                  <a:moveTo>
                    <a:pt x="433302" y="156418"/>
                  </a:moveTo>
                  <a:lnTo>
                    <a:pt x="429910" y="158086"/>
                  </a:lnTo>
                  <a:lnTo>
                    <a:pt x="428090" y="158504"/>
                  </a:lnTo>
                  <a:lnTo>
                    <a:pt x="424202" y="158509"/>
                  </a:lnTo>
                  <a:lnTo>
                    <a:pt x="422281" y="158096"/>
                  </a:lnTo>
                  <a:lnTo>
                    <a:pt x="409247" y="139973"/>
                  </a:lnTo>
                  <a:lnTo>
                    <a:pt x="409367" y="137883"/>
                  </a:lnTo>
                  <a:lnTo>
                    <a:pt x="424138" y="125742"/>
                  </a:lnTo>
                  <a:lnTo>
                    <a:pt x="426058" y="126155"/>
                  </a:lnTo>
                  <a:lnTo>
                    <a:pt x="439093" y="144278"/>
                  </a:lnTo>
                  <a:lnTo>
                    <a:pt x="438973" y="146368"/>
                  </a:lnTo>
                  <a:lnTo>
                    <a:pt x="437969" y="150384"/>
                  </a:lnTo>
                  <a:lnTo>
                    <a:pt x="437124" y="152157"/>
                  </a:lnTo>
                  <a:lnTo>
                    <a:pt x="434745" y="155232"/>
                  </a:lnTo>
                  <a:lnTo>
                    <a:pt x="433302" y="156418"/>
                  </a:lnTo>
                  <a:close/>
                </a:path>
                <a:path w="695325" h="360045">
                  <a:moveTo>
                    <a:pt x="484458" y="131270"/>
                  </a:moveTo>
                  <a:lnTo>
                    <a:pt x="481066" y="132937"/>
                  </a:lnTo>
                  <a:lnTo>
                    <a:pt x="479246" y="133355"/>
                  </a:lnTo>
                  <a:lnTo>
                    <a:pt x="475358" y="133361"/>
                  </a:lnTo>
                  <a:lnTo>
                    <a:pt x="473437" y="132948"/>
                  </a:lnTo>
                  <a:lnTo>
                    <a:pt x="460403" y="114825"/>
                  </a:lnTo>
                  <a:lnTo>
                    <a:pt x="460523" y="112735"/>
                  </a:lnTo>
                  <a:lnTo>
                    <a:pt x="475294" y="100594"/>
                  </a:lnTo>
                  <a:lnTo>
                    <a:pt x="477214" y="101007"/>
                  </a:lnTo>
                  <a:lnTo>
                    <a:pt x="490249" y="119129"/>
                  </a:lnTo>
                  <a:lnTo>
                    <a:pt x="490129" y="121219"/>
                  </a:lnTo>
                  <a:lnTo>
                    <a:pt x="489125" y="125235"/>
                  </a:lnTo>
                  <a:lnTo>
                    <a:pt x="488280" y="127008"/>
                  </a:lnTo>
                  <a:lnTo>
                    <a:pt x="485901" y="130084"/>
                  </a:lnTo>
                  <a:lnTo>
                    <a:pt x="484458" y="131270"/>
                  </a:lnTo>
                  <a:close/>
                </a:path>
                <a:path w="695325" h="360045">
                  <a:moveTo>
                    <a:pt x="535614" y="106121"/>
                  </a:moveTo>
                  <a:lnTo>
                    <a:pt x="532222" y="107789"/>
                  </a:lnTo>
                  <a:lnTo>
                    <a:pt x="530402" y="108207"/>
                  </a:lnTo>
                  <a:lnTo>
                    <a:pt x="526514" y="108212"/>
                  </a:lnTo>
                  <a:lnTo>
                    <a:pt x="524593" y="107799"/>
                  </a:lnTo>
                  <a:lnTo>
                    <a:pt x="511559" y="89676"/>
                  </a:lnTo>
                  <a:lnTo>
                    <a:pt x="511678" y="87586"/>
                  </a:lnTo>
                  <a:lnTo>
                    <a:pt x="526450" y="75445"/>
                  </a:lnTo>
                  <a:lnTo>
                    <a:pt x="528370" y="75858"/>
                  </a:lnTo>
                  <a:lnTo>
                    <a:pt x="541405" y="93981"/>
                  </a:lnTo>
                  <a:lnTo>
                    <a:pt x="541285" y="96071"/>
                  </a:lnTo>
                  <a:lnTo>
                    <a:pt x="540281" y="100087"/>
                  </a:lnTo>
                  <a:lnTo>
                    <a:pt x="539435" y="101860"/>
                  </a:lnTo>
                  <a:lnTo>
                    <a:pt x="537056" y="104935"/>
                  </a:lnTo>
                  <a:lnTo>
                    <a:pt x="535614" y="106121"/>
                  </a:lnTo>
                  <a:close/>
                </a:path>
                <a:path w="695325" h="360045">
                  <a:moveTo>
                    <a:pt x="586770" y="80973"/>
                  </a:moveTo>
                  <a:lnTo>
                    <a:pt x="583378" y="82640"/>
                  </a:lnTo>
                  <a:lnTo>
                    <a:pt x="581558" y="83058"/>
                  </a:lnTo>
                  <a:lnTo>
                    <a:pt x="577669" y="83064"/>
                  </a:lnTo>
                  <a:lnTo>
                    <a:pt x="575749" y="82650"/>
                  </a:lnTo>
                  <a:lnTo>
                    <a:pt x="562714" y="64528"/>
                  </a:lnTo>
                  <a:lnTo>
                    <a:pt x="562834" y="62438"/>
                  </a:lnTo>
                  <a:lnTo>
                    <a:pt x="577606" y="50297"/>
                  </a:lnTo>
                  <a:lnTo>
                    <a:pt x="579526" y="50710"/>
                  </a:lnTo>
                  <a:lnTo>
                    <a:pt x="592561" y="68832"/>
                  </a:lnTo>
                  <a:lnTo>
                    <a:pt x="592441" y="70922"/>
                  </a:lnTo>
                  <a:lnTo>
                    <a:pt x="591437" y="74938"/>
                  </a:lnTo>
                  <a:lnTo>
                    <a:pt x="590591" y="76711"/>
                  </a:lnTo>
                  <a:lnTo>
                    <a:pt x="588212" y="79787"/>
                  </a:lnTo>
                  <a:lnTo>
                    <a:pt x="586770" y="80973"/>
                  </a:lnTo>
                  <a:close/>
                </a:path>
                <a:path w="695325" h="360045">
                  <a:moveTo>
                    <a:pt x="637926" y="55824"/>
                  </a:moveTo>
                  <a:lnTo>
                    <a:pt x="634534" y="57491"/>
                  </a:lnTo>
                  <a:lnTo>
                    <a:pt x="632714" y="57910"/>
                  </a:lnTo>
                  <a:lnTo>
                    <a:pt x="628825" y="57915"/>
                  </a:lnTo>
                  <a:lnTo>
                    <a:pt x="626905" y="57502"/>
                  </a:lnTo>
                  <a:lnTo>
                    <a:pt x="613870" y="39379"/>
                  </a:lnTo>
                  <a:lnTo>
                    <a:pt x="613990" y="37289"/>
                  </a:lnTo>
                  <a:lnTo>
                    <a:pt x="628762" y="25148"/>
                  </a:lnTo>
                  <a:lnTo>
                    <a:pt x="630682" y="25561"/>
                  </a:lnTo>
                  <a:lnTo>
                    <a:pt x="643717" y="43684"/>
                  </a:lnTo>
                  <a:lnTo>
                    <a:pt x="643597" y="45774"/>
                  </a:lnTo>
                  <a:lnTo>
                    <a:pt x="642593" y="49790"/>
                  </a:lnTo>
                  <a:lnTo>
                    <a:pt x="641747" y="51563"/>
                  </a:lnTo>
                  <a:lnTo>
                    <a:pt x="639368" y="54638"/>
                  </a:lnTo>
                  <a:lnTo>
                    <a:pt x="637926" y="55824"/>
                  </a:lnTo>
                  <a:close/>
                </a:path>
                <a:path w="695325" h="360045">
                  <a:moveTo>
                    <a:pt x="689082" y="30676"/>
                  </a:moveTo>
                  <a:lnTo>
                    <a:pt x="685690" y="32343"/>
                  </a:lnTo>
                  <a:lnTo>
                    <a:pt x="683870" y="32761"/>
                  </a:lnTo>
                  <a:lnTo>
                    <a:pt x="679981" y="32766"/>
                  </a:lnTo>
                  <a:lnTo>
                    <a:pt x="678061" y="32353"/>
                  </a:lnTo>
                  <a:lnTo>
                    <a:pt x="665026" y="14231"/>
                  </a:lnTo>
                  <a:lnTo>
                    <a:pt x="665146" y="12141"/>
                  </a:lnTo>
                  <a:lnTo>
                    <a:pt x="679918" y="0"/>
                  </a:lnTo>
                  <a:lnTo>
                    <a:pt x="681838" y="413"/>
                  </a:lnTo>
                  <a:lnTo>
                    <a:pt x="694873" y="18535"/>
                  </a:lnTo>
                  <a:lnTo>
                    <a:pt x="694753" y="20625"/>
                  </a:lnTo>
                  <a:lnTo>
                    <a:pt x="693749" y="24641"/>
                  </a:lnTo>
                  <a:lnTo>
                    <a:pt x="692903" y="26414"/>
                  </a:lnTo>
                  <a:lnTo>
                    <a:pt x="690524" y="29490"/>
                  </a:lnTo>
                  <a:lnTo>
                    <a:pt x="689082" y="30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7"/>
            <p:cNvSpPr/>
            <p:nvPr/>
          </p:nvSpPr>
          <p:spPr>
            <a:xfrm>
              <a:off x="9534581" y="5908980"/>
              <a:ext cx="73661" cy="90805"/>
            </a:xfrm>
            <a:custGeom>
              <a:avLst/>
              <a:gdLst/>
              <a:ahLst/>
              <a:cxnLst/>
              <a:rect l="l" t="t" r="r" b="b"/>
              <a:pathLst>
                <a:path w="73659" h="90804">
                  <a:moveTo>
                    <a:pt x="0" y="0"/>
                  </a:moveTo>
                  <a:lnTo>
                    <a:pt x="73464" y="20230"/>
                  </a:lnTo>
                  <a:lnTo>
                    <a:pt x="44617" y="90757"/>
                  </a:lnTo>
                </a:path>
              </a:pathLst>
            </a:custGeom>
            <a:ln w="305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8"/>
            <p:cNvSpPr/>
            <p:nvPr/>
          </p:nvSpPr>
          <p:spPr>
            <a:xfrm>
              <a:off x="8765832" y="6439686"/>
              <a:ext cx="769620" cy="59055"/>
            </a:xfrm>
            <a:custGeom>
              <a:avLst/>
              <a:gdLst/>
              <a:ahLst/>
              <a:cxnLst/>
              <a:rect l="l" t="t" r="r" b="b"/>
              <a:pathLst>
                <a:path w="769620" h="59054">
                  <a:moveTo>
                    <a:pt x="16765" y="58311"/>
                  </a:moveTo>
                  <a:lnTo>
                    <a:pt x="0" y="39768"/>
                  </a:lnTo>
                  <a:lnTo>
                    <a:pt x="289" y="37607"/>
                  </a:lnTo>
                  <a:lnTo>
                    <a:pt x="15645" y="24619"/>
                  </a:lnTo>
                  <a:lnTo>
                    <a:pt x="17477" y="24986"/>
                  </a:lnTo>
                  <a:lnTo>
                    <a:pt x="28634" y="43289"/>
                  </a:lnTo>
                  <a:lnTo>
                    <a:pt x="28344" y="45450"/>
                  </a:lnTo>
                  <a:lnTo>
                    <a:pt x="16765" y="58311"/>
                  </a:lnTo>
                  <a:close/>
                </a:path>
                <a:path w="769620" h="59054">
                  <a:moveTo>
                    <a:pt x="73737" y="56418"/>
                  </a:moveTo>
                  <a:lnTo>
                    <a:pt x="56971" y="37874"/>
                  </a:lnTo>
                  <a:lnTo>
                    <a:pt x="57261" y="35713"/>
                  </a:lnTo>
                  <a:lnTo>
                    <a:pt x="72617" y="22726"/>
                  </a:lnTo>
                  <a:lnTo>
                    <a:pt x="74448" y="23093"/>
                  </a:lnTo>
                  <a:lnTo>
                    <a:pt x="85606" y="41395"/>
                  </a:lnTo>
                  <a:lnTo>
                    <a:pt x="85316" y="43556"/>
                  </a:lnTo>
                  <a:lnTo>
                    <a:pt x="73737" y="56418"/>
                  </a:lnTo>
                  <a:close/>
                </a:path>
                <a:path w="769620" h="59054">
                  <a:moveTo>
                    <a:pt x="130709" y="54524"/>
                  </a:moveTo>
                  <a:lnTo>
                    <a:pt x="113943" y="35980"/>
                  </a:lnTo>
                  <a:lnTo>
                    <a:pt x="114233" y="33819"/>
                  </a:lnTo>
                  <a:lnTo>
                    <a:pt x="129589" y="20832"/>
                  </a:lnTo>
                  <a:lnTo>
                    <a:pt x="131420" y="21199"/>
                  </a:lnTo>
                  <a:lnTo>
                    <a:pt x="142578" y="39501"/>
                  </a:lnTo>
                  <a:lnTo>
                    <a:pt x="142288" y="41662"/>
                  </a:lnTo>
                  <a:lnTo>
                    <a:pt x="130709" y="54524"/>
                  </a:lnTo>
                  <a:close/>
                </a:path>
                <a:path w="769620" h="59054">
                  <a:moveTo>
                    <a:pt x="187681" y="52630"/>
                  </a:moveTo>
                  <a:lnTo>
                    <a:pt x="170915" y="34086"/>
                  </a:lnTo>
                  <a:lnTo>
                    <a:pt x="171205" y="31925"/>
                  </a:lnTo>
                  <a:lnTo>
                    <a:pt x="186561" y="18938"/>
                  </a:lnTo>
                  <a:lnTo>
                    <a:pt x="188392" y="19305"/>
                  </a:lnTo>
                  <a:lnTo>
                    <a:pt x="199549" y="37607"/>
                  </a:lnTo>
                  <a:lnTo>
                    <a:pt x="199259" y="39768"/>
                  </a:lnTo>
                  <a:lnTo>
                    <a:pt x="187681" y="52630"/>
                  </a:lnTo>
                  <a:close/>
                </a:path>
                <a:path w="769620" h="59054">
                  <a:moveTo>
                    <a:pt x="244653" y="50736"/>
                  </a:moveTo>
                  <a:lnTo>
                    <a:pt x="227887" y="32192"/>
                  </a:lnTo>
                  <a:lnTo>
                    <a:pt x="228177" y="30031"/>
                  </a:lnTo>
                  <a:lnTo>
                    <a:pt x="243533" y="17044"/>
                  </a:lnTo>
                  <a:lnTo>
                    <a:pt x="245364" y="17411"/>
                  </a:lnTo>
                  <a:lnTo>
                    <a:pt x="256521" y="35713"/>
                  </a:lnTo>
                  <a:lnTo>
                    <a:pt x="256231" y="37874"/>
                  </a:lnTo>
                  <a:lnTo>
                    <a:pt x="244653" y="50736"/>
                  </a:lnTo>
                  <a:close/>
                </a:path>
                <a:path w="769620" h="59054">
                  <a:moveTo>
                    <a:pt x="301625" y="48842"/>
                  </a:moveTo>
                  <a:lnTo>
                    <a:pt x="284859" y="30299"/>
                  </a:lnTo>
                  <a:lnTo>
                    <a:pt x="285149" y="28138"/>
                  </a:lnTo>
                  <a:lnTo>
                    <a:pt x="300505" y="15150"/>
                  </a:lnTo>
                  <a:lnTo>
                    <a:pt x="302336" y="15517"/>
                  </a:lnTo>
                  <a:lnTo>
                    <a:pt x="313493" y="33819"/>
                  </a:lnTo>
                  <a:lnTo>
                    <a:pt x="313203" y="35980"/>
                  </a:lnTo>
                  <a:lnTo>
                    <a:pt x="301625" y="48842"/>
                  </a:lnTo>
                  <a:close/>
                </a:path>
                <a:path w="769620" h="59054">
                  <a:moveTo>
                    <a:pt x="358596" y="46948"/>
                  </a:moveTo>
                  <a:lnTo>
                    <a:pt x="341830" y="28405"/>
                  </a:lnTo>
                  <a:lnTo>
                    <a:pt x="342120" y="26244"/>
                  </a:lnTo>
                  <a:lnTo>
                    <a:pt x="357476" y="13256"/>
                  </a:lnTo>
                  <a:lnTo>
                    <a:pt x="359307" y="13623"/>
                  </a:lnTo>
                  <a:lnTo>
                    <a:pt x="370465" y="31926"/>
                  </a:lnTo>
                  <a:lnTo>
                    <a:pt x="370175" y="34087"/>
                  </a:lnTo>
                  <a:lnTo>
                    <a:pt x="358596" y="46948"/>
                  </a:lnTo>
                  <a:close/>
                </a:path>
                <a:path w="769620" h="59054">
                  <a:moveTo>
                    <a:pt x="415568" y="45055"/>
                  </a:moveTo>
                  <a:lnTo>
                    <a:pt x="398802" y="26511"/>
                  </a:lnTo>
                  <a:lnTo>
                    <a:pt x="399092" y="24350"/>
                  </a:lnTo>
                  <a:lnTo>
                    <a:pt x="414448" y="11363"/>
                  </a:lnTo>
                  <a:lnTo>
                    <a:pt x="416279" y="11730"/>
                  </a:lnTo>
                  <a:lnTo>
                    <a:pt x="427437" y="30032"/>
                  </a:lnTo>
                  <a:lnTo>
                    <a:pt x="427147" y="32193"/>
                  </a:lnTo>
                  <a:lnTo>
                    <a:pt x="415568" y="45055"/>
                  </a:lnTo>
                  <a:close/>
                </a:path>
                <a:path w="769620" h="59054">
                  <a:moveTo>
                    <a:pt x="472540" y="43161"/>
                  </a:moveTo>
                  <a:lnTo>
                    <a:pt x="455774" y="24617"/>
                  </a:lnTo>
                  <a:lnTo>
                    <a:pt x="456064" y="22456"/>
                  </a:lnTo>
                  <a:lnTo>
                    <a:pt x="471420" y="9469"/>
                  </a:lnTo>
                  <a:lnTo>
                    <a:pt x="473251" y="9836"/>
                  </a:lnTo>
                  <a:lnTo>
                    <a:pt x="484408" y="28138"/>
                  </a:lnTo>
                  <a:lnTo>
                    <a:pt x="484119" y="30299"/>
                  </a:lnTo>
                  <a:lnTo>
                    <a:pt x="472540" y="43161"/>
                  </a:lnTo>
                  <a:close/>
                </a:path>
                <a:path w="769620" h="59054">
                  <a:moveTo>
                    <a:pt x="529512" y="41267"/>
                  </a:moveTo>
                  <a:lnTo>
                    <a:pt x="512746" y="22723"/>
                  </a:lnTo>
                  <a:lnTo>
                    <a:pt x="513036" y="20562"/>
                  </a:lnTo>
                  <a:lnTo>
                    <a:pt x="528392" y="7575"/>
                  </a:lnTo>
                  <a:lnTo>
                    <a:pt x="530223" y="7942"/>
                  </a:lnTo>
                  <a:lnTo>
                    <a:pt x="541380" y="26244"/>
                  </a:lnTo>
                  <a:lnTo>
                    <a:pt x="541090" y="28405"/>
                  </a:lnTo>
                  <a:lnTo>
                    <a:pt x="529512" y="41267"/>
                  </a:lnTo>
                  <a:close/>
                </a:path>
                <a:path w="769620" h="59054">
                  <a:moveTo>
                    <a:pt x="586484" y="39373"/>
                  </a:moveTo>
                  <a:lnTo>
                    <a:pt x="569718" y="20829"/>
                  </a:lnTo>
                  <a:lnTo>
                    <a:pt x="570008" y="18668"/>
                  </a:lnTo>
                  <a:lnTo>
                    <a:pt x="585364" y="5681"/>
                  </a:lnTo>
                  <a:lnTo>
                    <a:pt x="587195" y="6048"/>
                  </a:lnTo>
                  <a:lnTo>
                    <a:pt x="598352" y="24350"/>
                  </a:lnTo>
                  <a:lnTo>
                    <a:pt x="598062" y="26511"/>
                  </a:lnTo>
                  <a:lnTo>
                    <a:pt x="586484" y="39373"/>
                  </a:lnTo>
                  <a:close/>
                </a:path>
                <a:path w="769620" h="59054">
                  <a:moveTo>
                    <a:pt x="643455" y="37479"/>
                  </a:moveTo>
                  <a:lnTo>
                    <a:pt x="626690" y="18935"/>
                  </a:lnTo>
                  <a:lnTo>
                    <a:pt x="626979" y="16775"/>
                  </a:lnTo>
                  <a:lnTo>
                    <a:pt x="642335" y="3787"/>
                  </a:lnTo>
                  <a:lnTo>
                    <a:pt x="644166" y="4154"/>
                  </a:lnTo>
                  <a:lnTo>
                    <a:pt x="655324" y="22456"/>
                  </a:lnTo>
                  <a:lnTo>
                    <a:pt x="655034" y="24617"/>
                  </a:lnTo>
                  <a:lnTo>
                    <a:pt x="643455" y="37479"/>
                  </a:lnTo>
                  <a:close/>
                </a:path>
                <a:path w="769620" h="59054">
                  <a:moveTo>
                    <a:pt x="700427" y="35585"/>
                  </a:moveTo>
                  <a:lnTo>
                    <a:pt x="683661" y="17042"/>
                  </a:lnTo>
                  <a:lnTo>
                    <a:pt x="683951" y="14881"/>
                  </a:lnTo>
                  <a:lnTo>
                    <a:pt x="699307" y="1893"/>
                  </a:lnTo>
                  <a:lnTo>
                    <a:pt x="701138" y="2260"/>
                  </a:lnTo>
                  <a:lnTo>
                    <a:pt x="712296" y="20563"/>
                  </a:lnTo>
                  <a:lnTo>
                    <a:pt x="712006" y="22723"/>
                  </a:lnTo>
                  <a:lnTo>
                    <a:pt x="700427" y="35585"/>
                  </a:lnTo>
                  <a:close/>
                </a:path>
                <a:path w="769620" h="59054">
                  <a:moveTo>
                    <a:pt x="757399" y="33691"/>
                  </a:moveTo>
                  <a:lnTo>
                    <a:pt x="740633" y="15148"/>
                  </a:lnTo>
                  <a:lnTo>
                    <a:pt x="740923" y="12987"/>
                  </a:lnTo>
                  <a:lnTo>
                    <a:pt x="756279" y="0"/>
                  </a:lnTo>
                  <a:lnTo>
                    <a:pt x="758110" y="367"/>
                  </a:lnTo>
                  <a:lnTo>
                    <a:pt x="769268" y="18669"/>
                  </a:lnTo>
                  <a:lnTo>
                    <a:pt x="768978" y="20830"/>
                  </a:lnTo>
                  <a:lnTo>
                    <a:pt x="757399" y="33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9"/>
            <p:cNvSpPr/>
            <p:nvPr/>
          </p:nvSpPr>
          <p:spPr>
            <a:xfrm>
              <a:off x="9623673" y="6392098"/>
              <a:ext cx="59055" cy="101599"/>
            </a:xfrm>
            <a:custGeom>
              <a:avLst/>
              <a:gdLst/>
              <a:ahLst/>
              <a:cxnLst/>
              <a:rect l="l" t="t" r="r" b="b"/>
              <a:pathLst>
                <a:path w="59054" h="101600">
                  <a:moveTo>
                    <a:pt x="0" y="0"/>
                  </a:moveTo>
                  <a:lnTo>
                    <a:pt x="58651" y="48644"/>
                  </a:lnTo>
                  <a:lnTo>
                    <a:pt x="3359" y="101075"/>
                  </a:lnTo>
                </a:path>
              </a:pathLst>
            </a:custGeom>
            <a:ln w="298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0"/>
            <p:cNvSpPr/>
            <p:nvPr/>
          </p:nvSpPr>
          <p:spPr>
            <a:xfrm>
              <a:off x="8765558" y="6683368"/>
              <a:ext cx="715646" cy="314959"/>
            </a:xfrm>
            <a:custGeom>
              <a:avLst/>
              <a:gdLst/>
              <a:ahLst/>
              <a:cxnLst/>
              <a:rect l="l" t="t" r="r" b="b"/>
              <a:pathLst>
                <a:path w="715645" h="314959">
                  <a:moveTo>
                    <a:pt x="10092" y="32915"/>
                  </a:moveTo>
                  <a:lnTo>
                    <a:pt x="0" y="19758"/>
                  </a:lnTo>
                  <a:lnTo>
                    <a:pt x="230" y="15388"/>
                  </a:lnTo>
                  <a:lnTo>
                    <a:pt x="17551" y="0"/>
                  </a:lnTo>
                  <a:lnTo>
                    <a:pt x="19395" y="294"/>
                  </a:lnTo>
                  <a:lnTo>
                    <a:pt x="29488" y="13452"/>
                  </a:lnTo>
                  <a:lnTo>
                    <a:pt x="29258" y="17822"/>
                  </a:lnTo>
                  <a:lnTo>
                    <a:pt x="11936" y="33210"/>
                  </a:lnTo>
                  <a:lnTo>
                    <a:pt x="10092" y="32915"/>
                  </a:lnTo>
                  <a:close/>
                </a:path>
                <a:path w="715645" h="314959">
                  <a:moveTo>
                    <a:pt x="62826" y="54559"/>
                  </a:moveTo>
                  <a:lnTo>
                    <a:pt x="52734" y="41402"/>
                  </a:lnTo>
                  <a:lnTo>
                    <a:pt x="52964" y="37032"/>
                  </a:lnTo>
                  <a:lnTo>
                    <a:pt x="70286" y="21643"/>
                  </a:lnTo>
                  <a:lnTo>
                    <a:pt x="72130" y="21938"/>
                  </a:lnTo>
                  <a:lnTo>
                    <a:pt x="82222" y="35096"/>
                  </a:lnTo>
                  <a:lnTo>
                    <a:pt x="81992" y="39465"/>
                  </a:lnTo>
                  <a:lnTo>
                    <a:pt x="64671" y="54854"/>
                  </a:lnTo>
                  <a:lnTo>
                    <a:pt x="62826" y="54559"/>
                  </a:lnTo>
                  <a:close/>
                </a:path>
                <a:path w="715645" h="314959">
                  <a:moveTo>
                    <a:pt x="115561" y="76203"/>
                  </a:moveTo>
                  <a:lnTo>
                    <a:pt x="105468" y="63046"/>
                  </a:lnTo>
                  <a:lnTo>
                    <a:pt x="105698" y="58676"/>
                  </a:lnTo>
                  <a:lnTo>
                    <a:pt x="123020" y="43287"/>
                  </a:lnTo>
                  <a:lnTo>
                    <a:pt x="124864" y="43582"/>
                  </a:lnTo>
                  <a:lnTo>
                    <a:pt x="134957" y="56740"/>
                  </a:lnTo>
                  <a:lnTo>
                    <a:pt x="134727" y="61109"/>
                  </a:lnTo>
                  <a:lnTo>
                    <a:pt x="117405" y="76498"/>
                  </a:lnTo>
                  <a:lnTo>
                    <a:pt x="115561" y="76203"/>
                  </a:lnTo>
                  <a:close/>
                </a:path>
                <a:path w="715645" h="314959">
                  <a:moveTo>
                    <a:pt x="168295" y="97847"/>
                  </a:moveTo>
                  <a:lnTo>
                    <a:pt x="158203" y="84690"/>
                  </a:lnTo>
                  <a:lnTo>
                    <a:pt x="158433" y="80320"/>
                  </a:lnTo>
                  <a:lnTo>
                    <a:pt x="175754" y="64931"/>
                  </a:lnTo>
                  <a:lnTo>
                    <a:pt x="177599" y="65226"/>
                  </a:lnTo>
                  <a:lnTo>
                    <a:pt x="187691" y="78383"/>
                  </a:lnTo>
                  <a:lnTo>
                    <a:pt x="187461" y="82753"/>
                  </a:lnTo>
                  <a:lnTo>
                    <a:pt x="170139" y="98142"/>
                  </a:lnTo>
                  <a:lnTo>
                    <a:pt x="168295" y="97847"/>
                  </a:lnTo>
                  <a:close/>
                </a:path>
                <a:path w="715645" h="314959">
                  <a:moveTo>
                    <a:pt x="221030" y="119491"/>
                  </a:moveTo>
                  <a:lnTo>
                    <a:pt x="210937" y="106334"/>
                  </a:lnTo>
                  <a:lnTo>
                    <a:pt x="211167" y="101964"/>
                  </a:lnTo>
                  <a:lnTo>
                    <a:pt x="228489" y="86575"/>
                  </a:lnTo>
                  <a:lnTo>
                    <a:pt x="230333" y="86870"/>
                  </a:lnTo>
                  <a:lnTo>
                    <a:pt x="240425" y="100027"/>
                  </a:lnTo>
                  <a:lnTo>
                    <a:pt x="240195" y="104397"/>
                  </a:lnTo>
                  <a:lnTo>
                    <a:pt x="222874" y="119786"/>
                  </a:lnTo>
                  <a:lnTo>
                    <a:pt x="221030" y="119491"/>
                  </a:lnTo>
                  <a:close/>
                </a:path>
                <a:path w="715645" h="314959">
                  <a:moveTo>
                    <a:pt x="273764" y="141135"/>
                  </a:moveTo>
                  <a:lnTo>
                    <a:pt x="263671" y="127978"/>
                  </a:lnTo>
                  <a:lnTo>
                    <a:pt x="263901" y="123608"/>
                  </a:lnTo>
                  <a:lnTo>
                    <a:pt x="281223" y="108219"/>
                  </a:lnTo>
                  <a:lnTo>
                    <a:pt x="283067" y="108514"/>
                  </a:lnTo>
                  <a:lnTo>
                    <a:pt x="293160" y="121671"/>
                  </a:lnTo>
                  <a:lnTo>
                    <a:pt x="292930" y="126041"/>
                  </a:lnTo>
                  <a:lnTo>
                    <a:pt x="275608" y="141430"/>
                  </a:lnTo>
                  <a:lnTo>
                    <a:pt x="273764" y="141135"/>
                  </a:lnTo>
                  <a:close/>
                </a:path>
                <a:path w="715645" h="314959">
                  <a:moveTo>
                    <a:pt x="326498" y="162779"/>
                  </a:moveTo>
                  <a:lnTo>
                    <a:pt x="316406" y="149621"/>
                  </a:lnTo>
                  <a:lnTo>
                    <a:pt x="316636" y="145252"/>
                  </a:lnTo>
                  <a:lnTo>
                    <a:pt x="333958" y="129863"/>
                  </a:lnTo>
                  <a:lnTo>
                    <a:pt x="335802" y="130158"/>
                  </a:lnTo>
                  <a:lnTo>
                    <a:pt x="345894" y="143315"/>
                  </a:lnTo>
                  <a:lnTo>
                    <a:pt x="345664" y="147685"/>
                  </a:lnTo>
                  <a:lnTo>
                    <a:pt x="328342" y="163074"/>
                  </a:lnTo>
                  <a:lnTo>
                    <a:pt x="326498" y="162779"/>
                  </a:lnTo>
                  <a:close/>
                </a:path>
                <a:path w="715645" h="314959">
                  <a:moveTo>
                    <a:pt x="379233" y="184423"/>
                  </a:moveTo>
                  <a:lnTo>
                    <a:pt x="369140" y="171265"/>
                  </a:lnTo>
                  <a:lnTo>
                    <a:pt x="369370" y="166896"/>
                  </a:lnTo>
                  <a:lnTo>
                    <a:pt x="386692" y="151507"/>
                  </a:lnTo>
                  <a:lnTo>
                    <a:pt x="388536" y="151802"/>
                  </a:lnTo>
                  <a:lnTo>
                    <a:pt x="398629" y="164959"/>
                  </a:lnTo>
                  <a:lnTo>
                    <a:pt x="398399" y="169329"/>
                  </a:lnTo>
                  <a:lnTo>
                    <a:pt x="381077" y="184718"/>
                  </a:lnTo>
                  <a:lnTo>
                    <a:pt x="379233" y="184423"/>
                  </a:lnTo>
                  <a:close/>
                </a:path>
                <a:path w="715645" h="314959">
                  <a:moveTo>
                    <a:pt x="431967" y="206067"/>
                  </a:moveTo>
                  <a:lnTo>
                    <a:pt x="421875" y="192909"/>
                  </a:lnTo>
                  <a:lnTo>
                    <a:pt x="422105" y="188540"/>
                  </a:lnTo>
                  <a:lnTo>
                    <a:pt x="439426" y="173151"/>
                  </a:lnTo>
                  <a:lnTo>
                    <a:pt x="441270" y="173446"/>
                  </a:lnTo>
                  <a:lnTo>
                    <a:pt x="451363" y="186603"/>
                  </a:lnTo>
                  <a:lnTo>
                    <a:pt x="451133" y="190973"/>
                  </a:lnTo>
                  <a:lnTo>
                    <a:pt x="433811" y="206361"/>
                  </a:lnTo>
                  <a:lnTo>
                    <a:pt x="431967" y="206067"/>
                  </a:lnTo>
                  <a:close/>
                </a:path>
                <a:path w="715645" h="314959">
                  <a:moveTo>
                    <a:pt x="484701" y="227711"/>
                  </a:moveTo>
                  <a:lnTo>
                    <a:pt x="474609" y="214553"/>
                  </a:lnTo>
                  <a:lnTo>
                    <a:pt x="474839" y="210183"/>
                  </a:lnTo>
                  <a:lnTo>
                    <a:pt x="492161" y="194795"/>
                  </a:lnTo>
                  <a:lnTo>
                    <a:pt x="494005" y="195090"/>
                  </a:lnTo>
                  <a:lnTo>
                    <a:pt x="504097" y="208247"/>
                  </a:lnTo>
                  <a:lnTo>
                    <a:pt x="503867" y="212617"/>
                  </a:lnTo>
                  <a:lnTo>
                    <a:pt x="486546" y="228005"/>
                  </a:lnTo>
                  <a:lnTo>
                    <a:pt x="484701" y="227711"/>
                  </a:lnTo>
                  <a:close/>
                </a:path>
                <a:path w="715645" h="314959">
                  <a:moveTo>
                    <a:pt x="537436" y="249355"/>
                  </a:moveTo>
                  <a:lnTo>
                    <a:pt x="527343" y="236197"/>
                  </a:lnTo>
                  <a:lnTo>
                    <a:pt x="527573" y="231827"/>
                  </a:lnTo>
                  <a:lnTo>
                    <a:pt x="544895" y="216439"/>
                  </a:lnTo>
                  <a:lnTo>
                    <a:pt x="546739" y="216734"/>
                  </a:lnTo>
                  <a:lnTo>
                    <a:pt x="556832" y="229891"/>
                  </a:lnTo>
                  <a:lnTo>
                    <a:pt x="556602" y="234261"/>
                  </a:lnTo>
                  <a:lnTo>
                    <a:pt x="539280" y="249649"/>
                  </a:lnTo>
                  <a:lnTo>
                    <a:pt x="537436" y="249355"/>
                  </a:lnTo>
                  <a:close/>
                </a:path>
                <a:path w="715645" h="314959">
                  <a:moveTo>
                    <a:pt x="590170" y="270999"/>
                  </a:moveTo>
                  <a:lnTo>
                    <a:pt x="580078" y="257841"/>
                  </a:lnTo>
                  <a:lnTo>
                    <a:pt x="580308" y="253471"/>
                  </a:lnTo>
                  <a:lnTo>
                    <a:pt x="597629" y="238083"/>
                  </a:lnTo>
                  <a:lnTo>
                    <a:pt x="599474" y="238378"/>
                  </a:lnTo>
                  <a:lnTo>
                    <a:pt x="609566" y="251535"/>
                  </a:lnTo>
                  <a:lnTo>
                    <a:pt x="609336" y="255905"/>
                  </a:lnTo>
                  <a:lnTo>
                    <a:pt x="592014" y="271293"/>
                  </a:lnTo>
                  <a:lnTo>
                    <a:pt x="590170" y="270999"/>
                  </a:lnTo>
                  <a:close/>
                </a:path>
                <a:path w="715645" h="314959">
                  <a:moveTo>
                    <a:pt x="642905" y="292643"/>
                  </a:moveTo>
                  <a:lnTo>
                    <a:pt x="632812" y="279485"/>
                  </a:lnTo>
                  <a:lnTo>
                    <a:pt x="633042" y="275115"/>
                  </a:lnTo>
                  <a:lnTo>
                    <a:pt x="650364" y="259727"/>
                  </a:lnTo>
                  <a:lnTo>
                    <a:pt x="652208" y="260022"/>
                  </a:lnTo>
                  <a:lnTo>
                    <a:pt x="662300" y="273179"/>
                  </a:lnTo>
                  <a:lnTo>
                    <a:pt x="662070" y="277549"/>
                  </a:lnTo>
                  <a:lnTo>
                    <a:pt x="644749" y="292937"/>
                  </a:lnTo>
                  <a:lnTo>
                    <a:pt x="642905" y="292643"/>
                  </a:lnTo>
                  <a:close/>
                </a:path>
                <a:path w="715645" h="314959">
                  <a:moveTo>
                    <a:pt x="695639" y="314287"/>
                  </a:moveTo>
                  <a:lnTo>
                    <a:pt x="685546" y="301129"/>
                  </a:lnTo>
                  <a:lnTo>
                    <a:pt x="685776" y="296759"/>
                  </a:lnTo>
                  <a:lnTo>
                    <a:pt x="703098" y="281371"/>
                  </a:lnTo>
                  <a:lnTo>
                    <a:pt x="704942" y="281666"/>
                  </a:lnTo>
                  <a:lnTo>
                    <a:pt x="715035" y="294823"/>
                  </a:lnTo>
                  <a:lnTo>
                    <a:pt x="714805" y="299193"/>
                  </a:lnTo>
                  <a:lnTo>
                    <a:pt x="697483" y="314581"/>
                  </a:lnTo>
                  <a:lnTo>
                    <a:pt x="695639" y="314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1"/>
            <p:cNvSpPr/>
            <p:nvPr/>
          </p:nvSpPr>
          <p:spPr>
            <a:xfrm>
              <a:off x="9536093" y="6964713"/>
              <a:ext cx="72390" cy="93979"/>
            </a:xfrm>
            <a:custGeom>
              <a:avLst/>
              <a:gdLst/>
              <a:ahLst/>
              <a:cxnLst/>
              <a:rect l="l" t="t" r="r" b="b"/>
              <a:pathLst>
                <a:path w="72390" h="93979">
                  <a:moveTo>
                    <a:pt x="38399" y="0"/>
                  </a:moveTo>
                  <a:lnTo>
                    <a:pt x="71934" y="68423"/>
                  </a:lnTo>
                  <a:lnTo>
                    <a:pt x="0" y="93558"/>
                  </a:lnTo>
                </a:path>
              </a:pathLst>
            </a:custGeom>
            <a:ln w="304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2"/>
            <p:cNvSpPr/>
            <p:nvPr/>
          </p:nvSpPr>
          <p:spPr>
            <a:xfrm>
              <a:off x="14826710" y="5872416"/>
              <a:ext cx="643890" cy="330200"/>
            </a:xfrm>
            <a:custGeom>
              <a:avLst/>
              <a:gdLst/>
              <a:ahLst/>
              <a:cxnLst/>
              <a:rect l="l" t="t" r="r" b="b"/>
              <a:pathLst>
                <a:path w="643890" h="330200">
                  <a:moveTo>
                    <a:pt x="21825" y="327511"/>
                  </a:moveTo>
                  <a:lnTo>
                    <a:pt x="18424" y="329183"/>
                  </a:lnTo>
                  <a:lnTo>
                    <a:pt x="16638" y="329681"/>
                  </a:lnTo>
                  <a:lnTo>
                    <a:pt x="12894" y="330001"/>
                  </a:lnTo>
                  <a:lnTo>
                    <a:pt x="11079" y="329810"/>
                  </a:lnTo>
                  <a:lnTo>
                    <a:pt x="0" y="315687"/>
                  </a:lnTo>
                  <a:lnTo>
                    <a:pt x="284" y="313926"/>
                  </a:lnTo>
                  <a:lnTo>
                    <a:pt x="15490" y="302559"/>
                  </a:lnTo>
                  <a:lnTo>
                    <a:pt x="17305" y="302749"/>
                  </a:lnTo>
                  <a:lnTo>
                    <a:pt x="28384" y="316873"/>
                  </a:lnTo>
                  <a:lnTo>
                    <a:pt x="28099" y="318633"/>
                  </a:lnTo>
                  <a:lnTo>
                    <a:pt x="26807" y="322078"/>
                  </a:lnTo>
                  <a:lnTo>
                    <a:pt x="25849" y="323632"/>
                  </a:lnTo>
                  <a:lnTo>
                    <a:pt x="23310" y="326401"/>
                  </a:lnTo>
                  <a:lnTo>
                    <a:pt x="21825" y="327511"/>
                  </a:lnTo>
                  <a:close/>
                </a:path>
                <a:path w="643890" h="330200">
                  <a:moveTo>
                    <a:pt x="73112" y="302298"/>
                  </a:moveTo>
                  <a:lnTo>
                    <a:pt x="69712" y="303970"/>
                  </a:lnTo>
                  <a:lnTo>
                    <a:pt x="67926" y="304468"/>
                  </a:lnTo>
                  <a:lnTo>
                    <a:pt x="64182" y="304788"/>
                  </a:lnTo>
                  <a:lnTo>
                    <a:pt x="62366" y="304597"/>
                  </a:lnTo>
                  <a:lnTo>
                    <a:pt x="51287" y="290474"/>
                  </a:lnTo>
                  <a:lnTo>
                    <a:pt x="51572" y="288713"/>
                  </a:lnTo>
                  <a:lnTo>
                    <a:pt x="66777" y="277345"/>
                  </a:lnTo>
                  <a:lnTo>
                    <a:pt x="68592" y="277536"/>
                  </a:lnTo>
                  <a:lnTo>
                    <a:pt x="79672" y="291659"/>
                  </a:lnTo>
                  <a:lnTo>
                    <a:pt x="79387" y="293420"/>
                  </a:lnTo>
                  <a:lnTo>
                    <a:pt x="78095" y="296865"/>
                  </a:lnTo>
                  <a:lnTo>
                    <a:pt x="77137" y="298419"/>
                  </a:lnTo>
                  <a:lnTo>
                    <a:pt x="74597" y="301188"/>
                  </a:lnTo>
                  <a:lnTo>
                    <a:pt x="73112" y="302298"/>
                  </a:lnTo>
                  <a:close/>
                </a:path>
                <a:path w="643890" h="330200">
                  <a:moveTo>
                    <a:pt x="124400" y="277085"/>
                  </a:moveTo>
                  <a:lnTo>
                    <a:pt x="120999" y="278757"/>
                  </a:lnTo>
                  <a:lnTo>
                    <a:pt x="119213" y="279255"/>
                  </a:lnTo>
                  <a:lnTo>
                    <a:pt x="115469" y="279574"/>
                  </a:lnTo>
                  <a:lnTo>
                    <a:pt x="113654" y="279384"/>
                  </a:lnTo>
                  <a:lnTo>
                    <a:pt x="102575" y="265260"/>
                  </a:lnTo>
                  <a:lnTo>
                    <a:pt x="102860" y="263500"/>
                  </a:lnTo>
                  <a:lnTo>
                    <a:pt x="118065" y="252132"/>
                  </a:lnTo>
                  <a:lnTo>
                    <a:pt x="119880" y="252322"/>
                  </a:lnTo>
                  <a:lnTo>
                    <a:pt x="130959" y="266446"/>
                  </a:lnTo>
                  <a:lnTo>
                    <a:pt x="130674" y="268207"/>
                  </a:lnTo>
                  <a:lnTo>
                    <a:pt x="129382" y="271652"/>
                  </a:lnTo>
                  <a:lnTo>
                    <a:pt x="128424" y="273205"/>
                  </a:lnTo>
                  <a:lnTo>
                    <a:pt x="125885" y="275975"/>
                  </a:lnTo>
                  <a:lnTo>
                    <a:pt x="124400" y="277085"/>
                  </a:lnTo>
                  <a:close/>
                </a:path>
                <a:path w="643890" h="330200">
                  <a:moveTo>
                    <a:pt x="175687" y="251872"/>
                  </a:moveTo>
                  <a:lnTo>
                    <a:pt x="172287" y="253543"/>
                  </a:lnTo>
                  <a:lnTo>
                    <a:pt x="170501" y="254041"/>
                  </a:lnTo>
                  <a:lnTo>
                    <a:pt x="166757" y="254361"/>
                  </a:lnTo>
                  <a:lnTo>
                    <a:pt x="164942" y="254171"/>
                  </a:lnTo>
                  <a:lnTo>
                    <a:pt x="153862" y="240047"/>
                  </a:lnTo>
                  <a:lnTo>
                    <a:pt x="154147" y="238287"/>
                  </a:lnTo>
                  <a:lnTo>
                    <a:pt x="169352" y="226919"/>
                  </a:lnTo>
                  <a:lnTo>
                    <a:pt x="171167" y="227109"/>
                  </a:lnTo>
                  <a:lnTo>
                    <a:pt x="182247" y="241233"/>
                  </a:lnTo>
                  <a:lnTo>
                    <a:pt x="181962" y="242993"/>
                  </a:lnTo>
                  <a:lnTo>
                    <a:pt x="180670" y="246439"/>
                  </a:lnTo>
                  <a:lnTo>
                    <a:pt x="179712" y="247992"/>
                  </a:lnTo>
                  <a:lnTo>
                    <a:pt x="177172" y="250761"/>
                  </a:lnTo>
                  <a:lnTo>
                    <a:pt x="175687" y="251872"/>
                  </a:lnTo>
                  <a:close/>
                </a:path>
                <a:path w="643890" h="330200">
                  <a:moveTo>
                    <a:pt x="226975" y="226658"/>
                  </a:moveTo>
                  <a:lnTo>
                    <a:pt x="223574" y="228330"/>
                  </a:lnTo>
                  <a:lnTo>
                    <a:pt x="221788" y="228828"/>
                  </a:lnTo>
                  <a:lnTo>
                    <a:pt x="218044" y="229148"/>
                  </a:lnTo>
                  <a:lnTo>
                    <a:pt x="216229" y="228957"/>
                  </a:lnTo>
                  <a:lnTo>
                    <a:pt x="205150" y="214834"/>
                  </a:lnTo>
                  <a:lnTo>
                    <a:pt x="205435" y="213073"/>
                  </a:lnTo>
                  <a:lnTo>
                    <a:pt x="220640" y="201706"/>
                  </a:lnTo>
                  <a:lnTo>
                    <a:pt x="222455" y="201896"/>
                  </a:lnTo>
                  <a:lnTo>
                    <a:pt x="233534" y="216020"/>
                  </a:lnTo>
                  <a:lnTo>
                    <a:pt x="233249" y="217780"/>
                  </a:lnTo>
                  <a:lnTo>
                    <a:pt x="231957" y="221225"/>
                  </a:lnTo>
                  <a:lnTo>
                    <a:pt x="230999" y="222779"/>
                  </a:lnTo>
                  <a:lnTo>
                    <a:pt x="228460" y="225548"/>
                  </a:lnTo>
                  <a:lnTo>
                    <a:pt x="226975" y="226658"/>
                  </a:lnTo>
                  <a:close/>
                </a:path>
                <a:path w="643890" h="330200">
                  <a:moveTo>
                    <a:pt x="278262" y="201445"/>
                  </a:moveTo>
                  <a:lnTo>
                    <a:pt x="274862" y="203117"/>
                  </a:lnTo>
                  <a:lnTo>
                    <a:pt x="273076" y="203615"/>
                  </a:lnTo>
                  <a:lnTo>
                    <a:pt x="269332" y="203934"/>
                  </a:lnTo>
                  <a:lnTo>
                    <a:pt x="267517" y="203744"/>
                  </a:lnTo>
                  <a:lnTo>
                    <a:pt x="256437" y="189620"/>
                  </a:lnTo>
                  <a:lnTo>
                    <a:pt x="256722" y="187860"/>
                  </a:lnTo>
                  <a:lnTo>
                    <a:pt x="271927" y="176492"/>
                  </a:lnTo>
                  <a:lnTo>
                    <a:pt x="273742" y="176683"/>
                  </a:lnTo>
                  <a:lnTo>
                    <a:pt x="284822" y="190806"/>
                  </a:lnTo>
                  <a:lnTo>
                    <a:pt x="284537" y="192567"/>
                  </a:lnTo>
                  <a:lnTo>
                    <a:pt x="283245" y="196012"/>
                  </a:lnTo>
                  <a:lnTo>
                    <a:pt x="282287" y="197566"/>
                  </a:lnTo>
                  <a:lnTo>
                    <a:pt x="279747" y="200335"/>
                  </a:lnTo>
                  <a:lnTo>
                    <a:pt x="278262" y="201445"/>
                  </a:lnTo>
                  <a:close/>
                </a:path>
                <a:path w="643890" h="330200">
                  <a:moveTo>
                    <a:pt x="329550" y="176232"/>
                  </a:moveTo>
                  <a:lnTo>
                    <a:pt x="326149" y="177904"/>
                  </a:lnTo>
                  <a:lnTo>
                    <a:pt x="324363" y="178402"/>
                  </a:lnTo>
                  <a:lnTo>
                    <a:pt x="320619" y="178721"/>
                  </a:lnTo>
                  <a:lnTo>
                    <a:pt x="318804" y="178531"/>
                  </a:lnTo>
                  <a:lnTo>
                    <a:pt x="307725" y="164407"/>
                  </a:lnTo>
                  <a:lnTo>
                    <a:pt x="308010" y="162647"/>
                  </a:lnTo>
                  <a:lnTo>
                    <a:pt x="323215" y="151279"/>
                  </a:lnTo>
                  <a:lnTo>
                    <a:pt x="325030" y="151469"/>
                  </a:lnTo>
                  <a:lnTo>
                    <a:pt x="336109" y="165593"/>
                  </a:lnTo>
                  <a:lnTo>
                    <a:pt x="335824" y="167354"/>
                  </a:lnTo>
                  <a:lnTo>
                    <a:pt x="334532" y="170799"/>
                  </a:lnTo>
                  <a:lnTo>
                    <a:pt x="333575" y="172352"/>
                  </a:lnTo>
                  <a:lnTo>
                    <a:pt x="331035" y="175122"/>
                  </a:lnTo>
                  <a:lnTo>
                    <a:pt x="329550" y="176232"/>
                  </a:lnTo>
                  <a:close/>
                </a:path>
                <a:path w="643890" h="330200">
                  <a:moveTo>
                    <a:pt x="380838" y="151019"/>
                  </a:moveTo>
                  <a:lnTo>
                    <a:pt x="377437" y="152690"/>
                  </a:lnTo>
                  <a:lnTo>
                    <a:pt x="375651" y="153188"/>
                  </a:lnTo>
                  <a:lnTo>
                    <a:pt x="371907" y="153508"/>
                  </a:lnTo>
                  <a:lnTo>
                    <a:pt x="370092" y="153318"/>
                  </a:lnTo>
                  <a:lnTo>
                    <a:pt x="359012" y="139194"/>
                  </a:lnTo>
                  <a:lnTo>
                    <a:pt x="359297" y="137433"/>
                  </a:lnTo>
                  <a:lnTo>
                    <a:pt x="374502" y="126066"/>
                  </a:lnTo>
                  <a:lnTo>
                    <a:pt x="376318" y="126256"/>
                  </a:lnTo>
                  <a:lnTo>
                    <a:pt x="387397" y="140380"/>
                  </a:lnTo>
                  <a:lnTo>
                    <a:pt x="387112" y="142140"/>
                  </a:lnTo>
                  <a:lnTo>
                    <a:pt x="385820" y="145585"/>
                  </a:lnTo>
                  <a:lnTo>
                    <a:pt x="384862" y="147139"/>
                  </a:lnTo>
                  <a:lnTo>
                    <a:pt x="382323" y="149908"/>
                  </a:lnTo>
                  <a:lnTo>
                    <a:pt x="380838" y="151019"/>
                  </a:lnTo>
                  <a:close/>
                </a:path>
                <a:path w="643890" h="330200">
                  <a:moveTo>
                    <a:pt x="432125" y="125805"/>
                  </a:moveTo>
                  <a:lnTo>
                    <a:pt x="428724" y="127477"/>
                  </a:lnTo>
                  <a:lnTo>
                    <a:pt x="426938" y="127975"/>
                  </a:lnTo>
                  <a:lnTo>
                    <a:pt x="423194" y="128295"/>
                  </a:lnTo>
                  <a:lnTo>
                    <a:pt x="421379" y="128104"/>
                  </a:lnTo>
                  <a:lnTo>
                    <a:pt x="410300" y="113981"/>
                  </a:lnTo>
                  <a:lnTo>
                    <a:pt x="410585" y="112220"/>
                  </a:lnTo>
                  <a:lnTo>
                    <a:pt x="425790" y="100853"/>
                  </a:lnTo>
                  <a:lnTo>
                    <a:pt x="427605" y="101043"/>
                  </a:lnTo>
                  <a:lnTo>
                    <a:pt x="438684" y="115167"/>
                  </a:lnTo>
                  <a:lnTo>
                    <a:pt x="438400" y="116927"/>
                  </a:lnTo>
                  <a:lnTo>
                    <a:pt x="437108" y="120372"/>
                  </a:lnTo>
                  <a:lnTo>
                    <a:pt x="436150" y="121926"/>
                  </a:lnTo>
                  <a:lnTo>
                    <a:pt x="433610" y="124695"/>
                  </a:lnTo>
                  <a:lnTo>
                    <a:pt x="432125" y="125805"/>
                  </a:lnTo>
                  <a:close/>
                </a:path>
                <a:path w="643890" h="330200">
                  <a:moveTo>
                    <a:pt x="483413" y="100592"/>
                  </a:moveTo>
                  <a:lnTo>
                    <a:pt x="480012" y="102264"/>
                  </a:lnTo>
                  <a:lnTo>
                    <a:pt x="478226" y="102762"/>
                  </a:lnTo>
                  <a:lnTo>
                    <a:pt x="474482" y="103081"/>
                  </a:lnTo>
                  <a:lnTo>
                    <a:pt x="472667" y="102891"/>
                  </a:lnTo>
                  <a:lnTo>
                    <a:pt x="461587" y="88767"/>
                  </a:lnTo>
                  <a:lnTo>
                    <a:pt x="461872" y="87007"/>
                  </a:lnTo>
                  <a:lnTo>
                    <a:pt x="477077" y="75639"/>
                  </a:lnTo>
                  <a:lnTo>
                    <a:pt x="478893" y="75830"/>
                  </a:lnTo>
                  <a:lnTo>
                    <a:pt x="489972" y="89953"/>
                  </a:lnTo>
                  <a:lnTo>
                    <a:pt x="489687" y="91714"/>
                  </a:lnTo>
                  <a:lnTo>
                    <a:pt x="488395" y="95159"/>
                  </a:lnTo>
                  <a:lnTo>
                    <a:pt x="487437" y="96713"/>
                  </a:lnTo>
                  <a:lnTo>
                    <a:pt x="484898" y="99482"/>
                  </a:lnTo>
                  <a:lnTo>
                    <a:pt x="483413" y="100592"/>
                  </a:lnTo>
                  <a:close/>
                </a:path>
                <a:path w="643890" h="330200">
                  <a:moveTo>
                    <a:pt x="534700" y="75379"/>
                  </a:moveTo>
                  <a:lnTo>
                    <a:pt x="531300" y="77051"/>
                  </a:lnTo>
                  <a:lnTo>
                    <a:pt x="529513" y="77548"/>
                  </a:lnTo>
                  <a:lnTo>
                    <a:pt x="525770" y="77868"/>
                  </a:lnTo>
                  <a:lnTo>
                    <a:pt x="523954" y="77678"/>
                  </a:lnTo>
                  <a:lnTo>
                    <a:pt x="512875" y="63554"/>
                  </a:lnTo>
                  <a:lnTo>
                    <a:pt x="513160" y="61794"/>
                  </a:lnTo>
                  <a:lnTo>
                    <a:pt x="528365" y="50426"/>
                  </a:lnTo>
                  <a:lnTo>
                    <a:pt x="530180" y="50616"/>
                  </a:lnTo>
                  <a:lnTo>
                    <a:pt x="541260" y="64740"/>
                  </a:lnTo>
                  <a:lnTo>
                    <a:pt x="540975" y="66500"/>
                  </a:lnTo>
                  <a:lnTo>
                    <a:pt x="539683" y="69946"/>
                  </a:lnTo>
                  <a:lnTo>
                    <a:pt x="538725" y="71499"/>
                  </a:lnTo>
                  <a:lnTo>
                    <a:pt x="536185" y="74269"/>
                  </a:lnTo>
                  <a:lnTo>
                    <a:pt x="534700" y="75379"/>
                  </a:lnTo>
                  <a:close/>
                </a:path>
                <a:path w="643890" h="330200">
                  <a:moveTo>
                    <a:pt x="585988" y="50166"/>
                  </a:moveTo>
                  <a:lnTo>
                    <a:pt x="582587" y="51837"/>
                  </a:lnTo>
                  <a:lnTo>
                    <a:pt x="580801" y="52335"/>
                  </a:lnTo>
                  <a:lnTo>
                    <a:pt x="577057" y="52655"/>
                  </a:lnTo>
                  <a:lnTo>
                    <a:pt x="575242" y="52465"/>
                  </a:lnTo>
                  <a:lnTo>
                    <a:pt x="564163" y="38341"/>
                  </a:lnTo>
                  <a:lnTo>
                    <a:pt x="564447" y="36580"/>
                  </a:lnTo>
                  <a:lnTo>
                    <a:pt x="579653" y="25213"/>
                  </a:lnTo>
                  <a:lnTo>
                    <a:pt x="581468" y="25403"/>
                  </a:lnTo>
                  <a:lnTo>
                    <a:pt x="592547" y="39527"/>
                  </a:lnTo>
                  <a:lnTo>
                    <a:pt x="592262" y="41287"/>
                  </a:lnTo>
                  <a:lnTo>
                    <a:pt x="590970" y="44732"/>
                  </a:lnTo>
                  <a:lnTo>
                    <a:pt x="590012" y="46286"/>
                  </a:lnTo>
                  <a:lnTo>
                    <a:pt x="587473" y="49055"/>
                  </a:lnTo>
                  <a:lnTo>
                    <a:pt x="585988" y="50166"/>
                  </a:lnTo>
                  <a:close/>
                </a:path>
                <a:path w="643890" h="330200">
                  <a:moveTo>
                    <a:pt x="637275" y="24952"/>
                  </a:moveTo>
                  <a:lnTo>
                    <a:pt x="633875" y="26624"/>
                  </a:lnTo>
                  <a:lnTo>
                    <a:pt x="632088" y="27122"/>
                  </a:lnTo>
                  <a:lnTo>
                    <a:pt x="628345" y="27442"/>
                  </a:lnTo>
                  <a:lnTo>
                    <a:pt x="626529" y="27251"/>
                  </a:lnTo>
                  <a:lnTo>
                    <a:pt x="615450" y="13128"/>
                  </a:lnTo>
                  <a:lnTo>
                    <a:pt x="615735" y="11367"/>
                  </a:lnTo>
                  <a:lnTo>
                    <a:pt x="630940" y="0"/>
                  </a:lnTo>
                  <a:lnTo>
                    <a:pt x="632755" y="190"/>
                  </a:lnTo>
                  <a:lnTo>
                    <a:pt x="643835" y="14314"/>
                  </a:lnTo>
                  <a:lnTo>
                    <a:pt x="643550" y="16074"/>
                  </a:lnTo>
                  <a:lnTo>
                    <a:pt x="642258" y="19519"/>
                  </a:lnTo>
                  <a:lnTo>
                    <a:pt x="641300" y="21073"/>
                  </a:lnTo>
                  <a:lnTo>
                    <a:pt x="638760" y="23842"/>
                  </a:lnTo>
                  <a:lnTo>
                    <a:pt x="637275" y="2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/>
            <p:cNvSpPr/>
            <p:nvPr/>
          </p:nvSpPr>
          <p:spPr>
            <a:xfrm>
              <a:off x="15430140" y="5854072"/>
              <a:ext cx="69215" cy="73025"/>
            </a:xfrm>
            <a:custGeom>
              <a:avLst/>
              <a:gdLst/>
              <a:ahLst/>
              <a:cxnLst/>
              <a:rect l="l" t="t" r="r" b="b"/>
              <a:pathLst>
                <a:path w="69215" h="73025">
                  <a:moveTo>
                    <a:pt x="0" y="0"/>
                  </a:moveTo>
                  <a:lnTo>
                    <a:pt x="69085" y="10989"/>
                  </a:lnTo>
                  <a:lnTo>
                    <a:pt x="35595" y="72405"/>
                  </a:lnTo>
                </a:path>
              </a:pathLst>
            </a:custGeom>
            <a:ln w="27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4"/>
            <p:cNvSpPr/>
            <p:nvPr/>
          </p:nvSpPr>
          <p:spPr>
            <a:xfrm>
              <a:off x="14822540" y="6372006"/>
              <a:ext cx="714375" cy="50165"/>
            </a:xfrm>
            <a:custGeom>
              <a:avLst/>
              <a:gdLst/>
              <a:ahLst/>
              <a:cxnLst/>
              <a:rect l="l" t="t" r="r" b="b"/>
              <a:pathLst>
                <a:path w="714375" h="50164">
                  <a:moveTo>
                    <a:pt x="16679" y="49663"/>
                  </a:moveTo>
                  <a:lnTo>
                    <a:pt x="0" y="34979"/>
                  </a:lnTo>
                  <a:lnTo>
                    <a:pt x="305" y="33253"/>
                  </a:lnTo>
                  <a:lnTo>
                    <a:pt x="15785" y="22784"/>
                  </a:lnTo>
                  <a:lnTo>
                    <a:pt x="17618" y="23064"/>
                  </a:lnTo>
                  <a:lnTo>
                    <a:pt x="28677" y="37594"/>
                  </a:lnTo>
                  <a:lnTo>
                    <a:pt x="28372" y="39321"/>
                  </a:lnTo>
                  <a:lnTo>
                    <a:pt x="16679" y="49663"/>
                  </a:lnTo>
                  <a:close/>
                </a:path>
                <a:path w="714375" h="50164">
                  <a:moveTo>
                    <a:pt x="73797" y="47765"/>
                  </a:moveTo>
                  <a:lnTo>
                    <a:pt x="57118" y="33080"/>
                  </a:lnTo>
                  <a:lnTo>
                    <a:pt x="57423" y="31354"/>
                  </a:lnTo>
                  <a:lnTo>
                    <a:pt x="72904" y="20885"/>
                  </a:lnTo>
                  <a:lnTo>
                    <a:pt x="74736" y="21166"/>
                  </a:lnTo>
                  <a:lnTo>
                    <a:pt x="85796" y="35695"/>
                  </a:lnTo>
                  <a:lnTo>
                    <a:pt x="85490" y="37422"/>
                  </a:lnTo>
                  <a:lnTo>
                    <a:pt x="73797" y="47765"/>
                  </a:lnTo>
                  <a:close/>
                </a:path>
                <a:path w="714375" h="50164">
                  <a:moveTo>
                    <a:pt x="130916" y="45866"/>
                  </a:moveTo>
                  <a:lnTo>
                    <a:pt x="114236" y="31182"/>
                  </a:lnTo>
                  <a:lnTo>
                    <a:pt x="114542" y="29455"/>
                  </a:lnTo>
                  <a:lnTo>
                    <a:pt x="130022" y="18987"/>
                  </a:lnTo>
                  <a:lnTo>
                    <a:pt x="131855" y="19267"/>
                  </a:lnTo>
                  <a:lnTo>
                    <a:pt x="142914" y="33797"/>
                  </a:lnTo>
                  <a:lnTo>
                    <a:pt x="142609" y="35523"/>
                  </a:lnTo>
                  <a:lnTo>
                    <a:pt x="130916" y="45866"/>
                  </a:lnTo>
                  <a:close/>
                </a:path>
                <a:path w="714375" h="50164">
                  <a:moveTo>
                    <a:pt x="188034" y="43967"/>
                  </a:moveTo>
                  <a:lnTo>
                    <a:pt x="171355" y="29283"/>
                  </a:lnTo>
                  <a:lnTo>
                    <a:pt x="171660" y="27557"/>
                  </a:lnTo>
                  <a:lnTo>
                    <a:pt x="187141" y="17088"/>
                  </a:lnTo>
                  <a:lnTo>
                    <a:pt x="188973" y="17368"/>
                  </a:lnTo>
                  <a:lnTo>
                    <a:pt x="200033" y="31898"/>
                  </a:lnTo>
                  <a:lnTo>
                    <a:pt x="199727" y="33624"/>
                  </a:lnTo>
                  <a:lnTo>
                    <a:pt x="188034" y="43967"/>
                  </a:lnTo>
                  <a:close/>
                </a:path>
                <a:path w="714375" h="50164">
                  <a:moveTo>
                    <a:pt x="245152" y="42068"/>
                  </a:moveTo>
                  <a:lnTo>
                    <a:pt x="228473" y="27384"/>
                  </a:lnTo>
                  <a:lnTo>
                    <a:pt x="228779" y="25658"/>
                  </a:lnTo>
                  <a:lnTo>
                    <a:pt x="244259" y="15189"/>
                  </a:lnTo>
                  <a:lnTo>
                    <a:pt x="246092" y="15470"/>
                  </a:lnTo>
                  <a:lnTo>
                    <a:pt x="257151" y="29999"/>
                  </a:lnTo>
                  <a:lnTo>
                    <a:pt x="256846" y="31726"/>
                  </a:lnTo>
                  <a:lnTo>
                    <a:pt x="245152" y="42068"/>
                  </a:lnTo>
                  <a:close/>
                </a:path>
                <a:path w="714375" h="50164">
                  <a:moveTo>
                    <a:pt x="302271" y="40170"/>
                  </a:moveTo>
                  <a:lnTo>
                    <a:pt x="285592" y="25486"/>
                  </a:lnTo>
                  <a:lnTo>
                    <a:pt x="285897" y="23759"/>
                  </a:lnTo>
                  <a:lnTo>
                    <a:pt x="301377" y="13290"/>
                  </a:lnTo>
                  <a:lnTo>
                    <a:pt x="303210" y="13571"/>
                  </a:lnTo>
                  <a:lnTo>
                    <a:pt x="314269" y="28101"/>
                  </a:lnTo>
                  <a:lnTo>
                    <a:pt x="313964" y="29827"/>
                  </a:lnTo>
                  <a:lnTo>
                    <a:pt x="302271" y="40170"/>
                  </a:lnTo>
                  <a:close/>
                </a:path>
                <a:path w="714375" h="50164">
                  <a:moveTo>
                    <a:pt x="359389" y="38271"/>
                  </a:moveTo>
                  <a:lnTo>
                    <a:pt x="342710" y="23587"/>
                  </a:lnTo>
                  <a:lnTo>
                    <a:pt x="343015" y="21860"/>
                  </a:lnTo>
                  <a:lnTo>
                    <a:pt x="358496" y="11392"/>
                  </a:lnTo>
                  <a:lnTo>
                    <a:pt x="360329" y="11672"/>
                  </a:lnTo>
                  <a:lnTo>
                    <a:pt x="371388" y="26202"/>
                  </a:lnTo>
                  <a:lnTo>
                    <a:pt x="371083" y="27928"/>
                  </a:lnTo>
                  <a:lnTo>
                    <a:pt x="359389" y="38271"/>
                  </a:lnTo>
                  <a:close/>
                </a:path>
                <a:path w="714375" h="50164">
                  <a:moveTo>
                    <a:pt x="416508" y="36372"/>
                  </a:moveTo>
                  <a:lnTo>
                    <a:pt x="399829" y="21688"/>
                  </a:lnTo>
                  <a:lnTo>
                    <a:pt x="400134" y="19962"/>
                  </a:lnTo>
                  <a:lnTo>
                    <a:pt x="415614" y="9493"/>
                  </a:lnTo>
                  <a:lnTo>
                    <a:pt x="417447" y="9774"/>
                  </a:lnTo>
                  <a:lnTo>
                    <a:pt x="428506" y="24303"/>
                  </a:lnTo>
                  <a:lnTo>
                    <a:pt x="428201" y="26030"/>
                  </a:lnTo>
                  <a:lnTo>
                    <a:pt x="416508" y="36372"/>
                  </a:lnTo>
                  <a:close/>
                </a:path>
                <a:path w="714375" h="50164">
                  <a:moveTo>
                    <a:pt x="473626" y="34474"/>
                  </a:moveTo>
                  <a:lnTo>
                    <a:pt x="456947" y="19789"/>
                  </a:lnTo>
                  <a:lnTo>
                    <a:pt x="457252" y="18063"/>
                  </a:lnTo>
                  <a:lnTo>
                    <a:pt x="472733" y="7594"/>
                  </a:lnTo>
                  <a:lnTo>
                    <a:pt x="474566" y="7875"/>
                  </a:lnTo>
                  <a:lnTo>
                    <a:pt x="485625" y="22404"/>
                  </a:lnTo>
                  <a:lnTo>
                    <a:pt x="485319" y="24131"/>
                  </a:lnTo>
                  <a:lnTo>
                    <a:pt x="473626" y="34474"/>
                  </a:lnTo>
                  <a:close/>
                </a:path>
                <a:path w="714375" h="50164">
                  <a:moveTo>
                    <a:pt x="530745" y="32575"/>
                  </a:moveTo>
                  <a:lnTo>
                    <a:pt x="514065" y="17891"/>
                  </a:lnTo>
                  <a:lnTo>
                    <a:pt x="514371" y="16164"/>
                  </a:lnTo>
                  <a:lnTo>
                    <a:pt x="529851" y="5696"/>
                  </a:lnTo>
                  <a:lnTo>
                    <a:pt x="531684" y="5976"/>
                  </a:lnTo>
                  <a:lnTo>
                    <a:pt x="542743" y="20506"/>
                  </a:lnTo>
                  <a:lnTo>
                    <a:pt x="542438" y="22232"/>
                  </a:lnTo>
                  <a:lnTo>
                    <a:pt x="530745" y="32575"/>
                  </a:lnTo>
                  <a:close/>
                </a:path>
                <a:path w="714375" h="50164">
                  <a:moveTo>
                    <a:pt x="587863" y="30676"/>
                  </a:moveTo>
                  <a:lnTo>
                    <a:pt x="571184" y="15992"/>
                  </a:lnTo>
                  <a:lnTo>
                    <a:pt x="571489" y="14266"/>
                  </a:lnTo>
                  <a:lnTo>
                    <a:pt x="586970" y="3797"/>
                  </a:lnTo>
                  <a:lnTo>
                    <a:pt x="588802" y="4077"/>
                  </a:lnTo>
                  <a:lnTo>
                    <a:pt x="599862" y="18607"/>
                  </a:lnTo>
                  <a:lnTo>
                    <a:pt x="599556" y="20333"/>
                  </a:lnTo>
                  <a:lnTo>
                    <a:pt x="587863" y="30676"/>
                  </a:lnTo>
                  <a:close/>
                </a:path>
                <a:path w="714375" h="50164">
                  <a:moveTo>
                    <a:pt x="644982" y="28777"/>
                  </a:moveTo>
                  <a:lnTo>
                    <a:pt x="628302" y="14093"/>
                  </a:lnTo>
                  <a:lnTo>
                    <a:pt x="628608" y="12367"/>
                  </a:lnTo>
                  <a:lnTo>
                    <a:pt x="644088" y="1898"/>
                  </a:lnTo>
                  <a:lnTo>
                    <a:pt x="645921" y="2179"/>
                  </a:lnTo>
                  <a:lnTo>
                    <a:pt x="656980" y="16708"/>
                  </a:lnTo>
                  <a:lnTo>
                    <a:pt x="656675" y="18435"/>
                  </a:lnTo>
                  <a:lnTo>
                    <a:pt x="644982" y="28777"/>
                  </a:lnTo>
                  <a:close/>
                </a:path>
                <a:path w="714375" h="50164">
                  <a:moveTo>
                    <a:pt x="702100" y="26879"/>
                  </a:moveTo>
                  <a:lnTo>
                    <a:pt x="685421" y="12195"/>
                  </a:lnTo>
                  <a:lnTo>
                    <a:pt x="685726" y="10468"/>
                  </a:lnTo>
                  <a:lnTo>
                    <a:pt x="701207" y="0"/>
                  </a:lnTo>
                  <a:lnTo>
                    <a:pt x="703039" y="280"/>
                  </a:lnTo>
                  <a:lnTo>
                    <a:pt x="714099" y="14810"/>
                  </a:lnTo>
                  <a:lnTo>
                    <a:pt x="713793" y="16536"/>
                  </a:lnTo>
                  <a:lnTo>
                    <a:pt x="702100" y="26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/>
            <p:cNvSpPr/>
            <p:nvPr/>
          </p:nvSpPr>
          <p:spPr>
            <a:xfrm>
              <a:off x="15511586" y="6345500"/>
              <a:ext cx="59055" cy="80645"/>
            </a:xfrm>
            <a:custGeom>
              <a:avLst/>
              <a:gdLst/>
              <a:ahLst/>
              <a:cxnLst/>
              <a:rect l="l" t="t" r="r" b="b"/>
              <a:pathLst>
                <a:path w="59055" h="80645">
                  <a:moveTo>
                    <a:pt x="0" y="0"/>
                  </a:moveTo>
                  <a:lnTo>
                    <a:pt x="58458" y="38420"/>
                  </a:lnTo>
                  <a:lnTo>
                    <a:pt x="2680" y="80637"/>
                  </a:lnTo>
                </a:path>
              </a:pathLst>
            </a:custGeom>
            <a:ln w="27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6"/>
            <p:cNvSpPr/>
            <p:nvPr/>
          </p:nvSpPr>
          <p:spPr>
            <a:xfrm>
              <a:off x="14827578" y="6610107"/>
              <a:ext cx="662940" cy="287655"/>
            </a:xfrm>
            <a:custGeom>
              <a:avLst/>
              <a:gdLst/>
              <a:ahLst/>
              <a:cxnLst/>
              <a:rect l="l" t="t" r="r" b="b"/>
              <a:pathLst>
                <a:path w="662940" h="287654">
                  <a:moveTo>
                    <a:pt x="10857" y="26761"/>
                  </a:moveTo>
                  <a:lnTo>
                    <a:pt x="0" y="11551"/>
                  </a:lnTo>
                  <a:lnTo>
                    <a:pt x="315" y="9827"/>
                  </a:lnTo>
                  <a:lnTo>
                    <a:pt x="11991" y="0"/>
                  </a:lnTo>
                  <a:lnTo>
                    <a:pt x="15747" y="66"/>
                  </a:lnTo>
                  <a:lnTo>
                    <a:pt x="28421" y="15653"/>
                  </a:lnTo>
                  <a:lnTo>
                    <a:pt x="28105" y="17377"/>
                  </a:lnTo>
                  <a:lnTo>
                    <a:pt x="16429" y="27204"/>
                  </a:lnTo>
                  <a:lnTo>
                    <a:pt x="12673" y="27138"/>
                  </a:lnTo>
                  <a:lnTo>
                    <a:pt x="10857" y="26761"/>
                  </a:lnTo>
                  <a:close/>
                </a:path>
                <a:path w="662940" h="287654">
                  <a:moveTo>
                    <a:pt x="63727" y="48461"/>
                  </a:moveTo>
                  <a:lnTo>
                    <a:pt x="52870" y="33251"/>
                  </a:lnTo>
                  <a:lnTo>
                    <a:pt x="53186" y="31526"/>
                  </a:lnTo>
                  <a:lnTo>
                    <a:pt x="64861" y="21699"/>
                  </a:lnTo>
                  <a:lnTo>
                    <a:pt x="68618" y="21766"/>
                  </a:lnTo>
                  <a:lnTo>
                    <a:pt x="81291" y="37352"/>
                  </a:lnTo>
                  <a:lnTo>
                    <a:pt x="80975" y="39077"/>
                  </a:lnTo>
                  <a:lnTo>
                    <a:pt x="69300" y="48904"/>
                  </a:lnTo>
                  <a:lnTo>
                    <a:pt x="65543" y="48837"/>
                  </a:lnTo>
                  <a:lnTo>
                    <a:pt x="63727" y="48461"/>
                  </a:lnTo>
                  <a:close/>
                </a:path>
                <a:path w="662940" h="287654">
                  <a:moveTo>
                    <a:pt x="116597" y="70161"/>
                  </a:moveTo>
                  <a:lnTo>
                    <a:pt x="105740" y="54951"/>
                  </a:lnTo>
                  <a:lnTo>
                    <a:pt x="106056" y="53226"/>
                  </a:lnTo>
                  <a:lnTo>
                    <a:pt x="117731" y="43399"/>
                  </a:lnTo>
                  <a:lnTo>
                    <a:pt x="121488" y="43465"/>
                  </a:lnTo>
                  <a:lnTo>
                    <a:pt x="134161" y="59052"/>
                  </a:lnTo>
                  <a:lnTo>
                    <a:pt x="133845" y="60777"/>
                  </a:lnTo>
                  <a:lnTo>
                    <a:pt x="122170" y="70604"/>
                  </a:lnTo>
                  <a:lnTo>
                    <a:pt x="118413" y="70537"/>
                  </a:lnTo>
                  <a:lnTo>
                    <a:pt x="116597" y="70161"/>
                  </a:lnTo>
                  <a:close/>
                </a:path>
                <a:path w="662940" h="287654">
                  <a:moveTo>
                    <a:pt x="169467" y="91860"/>
                  </a:moveTo>
                  <a:lnTo>
                    <a:pt x="158610" y="76650"/>
                  </a:lnTo>
                  <a:lnTo>
                    <a:pt x="158926" y="74926"/>
                  </a:lnTo>
                  <a:lnTo>
                    <a:pt x="170601" y="65098"/>
                  </a:lnTo>
                  <a:lnTo>
                    <a:pt x="174358" y="65165"/>
                  </a:lnTo>
                  <a:lnTo>
                    <a:pt x="187031" y="80752"/>
                  </a:lnTo>
                  <a:lnTo>
                    <a:pt x="186715" y="82476"/>
                  </a:lnTo>
                  <a:lnTo>
                    <a:pt x="175040" y="92303"/>
                  </a:lnTo>
                  <a:lnTo>
                    <a:pt x="171283" y="92237"/>
                  </a:lnTo>
                  <a:lnTo>
                    <a:pt x="169467" y="91860"/>
                  </a:lnTo>
                  <a:close/>
                </a:path>
                <a:path w="662940" h="287654">
                  <a:moveTo>
                    <a:pt x="222337" y="113560"/>
                  </a:moveTo>
                  <a:lnTo>
                    <a:pt x="211480" y="98350"/>
                  </a:lnTo>
                  <a:lnTo>
                    <a:pt x="211796" y="96625"/>
                  </a:lnTo>
                  <a:lnTo>
                    <a:pt x="223471" y="86798"/>
                  </a:lnTo>
                  <a:lnTo>
                    <a:pt x="227228" y="86865"/>
                  </a:lnTo>
                  <a:lnTo>
                    <a:pt x="239901" y="102451"/>
                  </a:lnTo>
                  <a:lnTo>
                    <a:pt x="239585" y="104176"/>
                  </a:lnTo>
                  <a:lnTo>
                    <a:pt x="227910" y="114003"/>
                  </a:lnTo>
                  <a:lnTo>
                    <a:pt x="224153" y="113936"/>
                  </a:lnTo>
                  <a:lnTo>
                    <a:pt x="222337" y="113560"/>
                  </a:lnTo>
                  <a:close/>
                </a:path>
                <a:path w="662940" h="287654">
                  <a:moveTo>
                    <a:pt x="275207" y="135260"/>
                  </a:moveTo>
                  <a:lnTo>
                    <a:pt x="264350" y="120050"/>
                  </a:lnTo>
                  <a:lnTo>
                    <a:pt x="264666" y="118325"/>
                  </a:lnTo>
                  <a:lnTo>
                    <a:pt x="276341" y="108498"/>
                  </a:lnTo>
                  <a:lnTo>
                    <a:pt x="280098" y="108564"/>
                  </a:lnTo>
                  <a:lnTo>
                    <a:pt x="292771" y="124151"/>
                  </a:lnTo>
                  <a:lnTo>
                    <a:pt x="292455" y="125876"/>
                  </a:lnTo>
                  <a:lnTo>
                    <a:pt x="280780" y="135703"/>
                  </a:lnTo>
                  <a:lnTo>
                    <a:pt x="277023" y="135636"/>
                  </a:lnTo>
                  <a:lnTo>
                    <a:pt x="275207" y="135260"/>
                  </a:lnTo>
                  <a:close/>
                </a:path>
                <a:path w="662940" h="287654">
                  <a:moveTo>
                    <a:pt x="328077" y="156959"/>
                  </a:moveTo>
                  <a:lnTo>
                    <a:pt x="317220" y="141749"/>
                  </a:lnTo>
                  <a:lnTo>
                    <a:pt x="317536" y="140025"/>
                  </a:lnTo>
                  <a:lnTo>
                    <a:pt x="329211" y="130197"/>
                  </a:lnTo>
                  <a:lnTo>
                    <a:pt x="332968" y="130264"/>
                  </a:lnTo>
                  <a:lnTo>
                    <a:pt x="345641" y="145851"/>
                  </a:lnTo>
                  <a:lnTo>
                    <a:pt x="345325" y="147575"/>
                  </a:lnTo>
                  <a:lnTo>
                    <a:pt x="333650" y="157402"/>
                  </a:lnTo>
                  <a:lnTo>
                    <a:pt x="329893" y="157336"/>
                  </a:lnTo>
                  <a:lnTo>
                    <a:pt x="328077" y="156959"/>
                  </a:lnTo>
                  <a:close/>
                </a:path>
                <a:path w="662940" h="287654">
                  <a:moveTo>
                    <a:pt x="380948" y="178659"/>
                  </a:moveTo>
                  <a:lnTo>
                    <a:pt x="370090" y="163449"/>
                  </a:lnTo>
                  <a:lnTo>
                    <a:pt x="370406" y="161724"/>
                  </a:lnTo>
                  <a:lnTo>
                    <a:pt x="382081" y="151897"/>
                  </a:lnTo>
                  <a:lnTo>
                    <a:pt x="385838" y="151964"/>
                  </a:lnTo>
                  <a:lnTo>
                    <a:pt x="398511" y="167550"/>
                  </a:lnTo>
                  <a:lnTo>
                    <a:pt x="398195" y="169275"/>
                  </a:lnTo>
                  <a:lnTo>
                    <a:pt x="386520" y="179102"/>
                  </a:lnTo>
                  <a:lnTo>
                    <a:pt x="382763" y="179035"/>
                  </a:lnTo>
                  <a:lnTo>
                    <a:pt x="380948" y="178659"/>
                  </a:lnTo>
                  <a:close/>
                </a:path>
                <a:path w="662940" h="287654">
                  <a:moveTo>
                    <a:pt x="433818" y="200359"/>
                  </a:moveTo>
                  <a:lnTo>
                    <a:pt x="422960" y="185149"/>
                  </a:lnTo>
                  <a:lnTo>
                    <a:pt x="423276" y="183424"/>
                  </a:lnTo>
                  <a:lnTo>
                    <a:pt x="434951" y="173597"/>
                  </a:lnTo>
                  <a:lnTo>
                    <a:pt x="438708" y="173663"/>
                  </a:lnTo>
                  <a:lnTo>
                    <a:pt x="451381" y="189250"/>
                  </a:lnTo>
                  <a:lnTo>
                    <a:pt x="451065" y="190975"/>
                  </a:lnTo>
                  <a:lnTo>
                    <a:pt x="439390" y="200802"/>
                  </a:lnTo>
                  <a:lnTo>
                    <a:pt x="435633" y="200735"/>
                  </a:lnTo>
                  <a:lnTo>
                    <a:pt x="433818" y="200359"/>
                  </a:lnTo>
                  <a:close/>
                </a:path>
                <a:path w="662940" h="287654">
                  <a:moveTo>
                    <a:pt x="486688" y="222058"/>
                  </a:moveTo>
                  <a:lnTo>
                    <a:pt x="475830" y="206848"/>
                  </a:lnTo>
                  <a:lnTo>
                    <a:pt x="476146" y="205124"/>
                  </a:lnTo>
                  <a:lnTo>
                    <a:pt x="487821" y="195296"/>
                  </a:lnTo>
                  <a:lnTo>
                    <a:pt x="491578" y="195363"/>
                  </a:lnTo>
                  <a:lnTo>
                    <a:pt x="504251" y="210950"/>
                  </a:lnTo>
                  <a:lnTo>
                    <a:pt x="503935" y="212674"/>
                  </a:lnTo>
                  <a:lnTo>
                    <a:pt x="492260" y="222501"/>
                  </a:lnTo>
                  <a:lnTo>
                    <a:pt x="488503" y="222435"/>
                  </a:lnTo>
                  <a:lnTo>
                    <a:pt x="486688" y="222058"/>
                  </a:lnTo>
                  <a:close/>
                </a:path>
                <a:path w="662940" h="287654">
                  <a:moveTo>
                    <a:pt x="539558" y="243758"/>
                  </a:moveTo>
                  <a:lnTo>
                    <a:pt x="528700" y="228548"/>
                  </a:lnTo>
                  <a:lnTo>
                    <a:pt x="529016" y="226823"/>
                  </a:lnTo>
                  <a:lnTo>
                    <a:pt x="540691" y="216996"/>
                  </a:lnTo>
                  <a:lnTo>
                    <a:pt x="544448" y="217063"/>
                  </a:lnTo>
                  <a:lnTo>
                    <a:pt x="557121" y="232649"/>
                  </a:lnTo>
                  <a:lnTo>
                    <a:pt x="556805" y="234374"/>
                  </a:lnTo>
                  <a:lnTo>
                    <a:pt x="545130" y="244201"/>
                  </a:lnTo>
                  <a:lnTo>
                    <a:pt x="541373" y="244134"/>
                  </a:lnTo>
                  <a:lnTo>
                    <a:pt x="539558" y="243758"/>
                  </a:lnTo>
                  <a:close/>
                </a:path>
                <a:path w="662940" h="287654">
                  <a:moveTo>
                    <a:pt x="592428" y="265458"/>
                  </a:moveTo>
                  <a:lnTo>
                    <a:pt x="581570" y="250248"/>
                  </a:lnTo>
                  <a:lnTo>
                    <a:pt x="581886" y="248523"/>
                  </a:lnTo>
                  <a:lnTo>
                    <a:pt x="593561" y="238696"/>
                  </a:lnTo>
                  <a:lnTo>
                    <a:pt x="597318" y="238762"/>
                  </a:lnTo>
                  <a:lnTo>
                    <a:pt x="609991" y="254349"/>
                  </a:lnTo>
                  <a:lnTo>
                    <a:pt x="609676" y="256074"/>
                  </a:lnTo>
                  <a:lnTo>
                    <a:pt x="598000" y="265901"/>
                  </a:lnTo>
                  <a:lnTo>
                    <a:pt x="594243" y="265834"/>
                  </a:lnTo>
                  <a:lnTo>
                    <a:pt x="592428" y="265458"/>
                  </a:lnTo>
                  <a:close/>
                </a:path>
                <a:path w="662940" h="287654">
                  <a:moveTo>
                    <a:pt x="645298" y="287157"/>
                  </a:moveTo>
                  <a:lnTo>
                    <a:pt x="634440" y="271947"/>
                  </a:lnTo>
                  <a:lnTo>
                    <a:pt x="634756" y="270223"/>
                  </a:lnTo>
                  <a:lnTo>
                    <a:pt x="646432" y="260395"/>
                  </a:lnTo>
                  <a:lnTo>
                    <a:pt x="650188" y="260462"/>
                  </a:lnTo>
                  <a:lnTo>
                    <a:pt x="662861" y="276049"/>
                  </a:lnTo>
                  <a:lnTo>
                    <a:pt x="662546" y="277773"/>
                  </a:lnTo>
                  <a:lnTo>
                    <a:pt x="650870" y="287600"/>
                  </a:lnTo>
                  <a:lnTo>
                    <a:pt x="647114" y="287534"/>
                  </a:lnTo>
                  <a:lnTo>
                    <a:pt x="645298" y="287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7"/>
            <p:cNvSpPr/>
            <p:nvPr/>
          </p:nvSpPr>
          <p:spPr>
            <a:xfrm>
              <a:off x="15452236" y="6843225"/>
              <a:ext cx="68580" cy="74930"/>
            </a:xfrm>
            <a:custGeom>
              <a:avLst/>
              <a:gdLst/>
              <a:ahLst/>
              <a:cxnLst/>
              <a:rect l="l" t="t" r="r" b="b"/>
              <a:pathLst>
                <a:path w="68580" h="74929">
                  <a:moveTo>
                    <a:pt x="30634" y="0"/>
                  </a:moveTo>
                  <a:lnTo>
                    <a:pt x="68187" y="59019"/>
                  </a:lnTo>
                  <a:lnTo>
                    <a:pt x="0" y="74640"/>
                  </a:lnTo>
                </a:path>
              </a:pathLst>
            </a:custGeom>
            <a:ln w="27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882" y="8420819"/>
              <a:ext cx="2199873" cy="1676399"/>
            </a:xfrm>
            <a:prstGeom prst="rect">
              <a:avLst/>
            </a:prstGeom>
          </p:spPr>
        </p:pic>
      </p:grpSp>
      <p:sp>
        <p:nvSpPr>
          <p:cNvPr id="43" name="object 20"/>
          <p:cNvSpPr txBox="1"/>
          <p:nvPr/>
        </p:nvSpPr>
        <p:spPr>
          <a:xfrm>
            <a:off x="4076833" y="3899440"/>
            <a:ext cx="1480820" cy="779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25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sz="2400" spc="-1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en-US" sz="2400" spc="-1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90" dirty="0" smtClean="0">
                <a:latin typeface="Arial" panose="020B0604020202020204" pitchFamily="34" charset="0"/>
                <a:cs typeface="Arial" panose="020B0604020202020204" pitchFamily="34" charset="0"/>
              </a:rPr>
              <a:t>Control: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24"/>
          <p:cNvSpPr txBox="1"/>
          <p:nvPr/>
        </p:nvSpPr>
        <p:spPr>
          <a:xfrm>
            <a:off x="8140591" y="3855406"/>
            <a:ext cx="1651291" cy="74985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94485" algn="l"/>
              </a:tabLst>
            </a:pPr>
            <a:r>
              <a:rPr lang="en-US" sz="2250" spc="-235" dirty="0" smtClean="0">
                <a:latin typeface="Arial Black"/>
                <a:cs typeface="Arial Black"/>
              </a:rPr>
              <a:t>  </a:t>
            </a:r>
            <a:r>
              <a:rPr sz="2250" spc="-235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sz="2250" spc="-16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50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en-US" sz="2250" spc="-1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94485" algn="l"/>
              </a:tabLst>
            </a:pPr>
            <a:r>
              <a:rPr lang="en-US" sz="2350" spc="-12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sz="2350" spc="-120" dirty="0" smtClean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en-US" sz="2350" spc="-12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21"/>
          <p:cNvSpPr txBox="1"/>
          <p:nvPr/>
        </p:nvSpPr>
        <p:spPr>
          <a:xfrm>
            <a:off x="6527693" y="3192383"/>
            <a:ext cx="1256018" cy="18853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100"/>
              </a:spcBef>
            </a:pPr>
            <a:r>
              <a:rPr sz="2600" spc="-75" dirty="0">
                <a:latin typeface="Lucida Sans Unicode"/>
                <a:cs typeface="Lucida Sans Unicode"/>
              </a:rPr>
              <a:t>ARCaP1 ARCaP2 ARCaP3 ARCaP4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46" name="object 23"/>
          <p:cNvSpPr txBox="1"/>
          <p:nvPr/>
        </p:nvSpPr>
        <p:spPr>
          <a:xfrm>
            <a:off x="10447754" y="3192383"/>
            <a:ext cx="1577975" cy="176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100"/>
              </a:spcBef>
            </a:pPr>
            <a:r>
              <a:rPr sz="2450" spc="-60" dirty="0">
                <a:latin typeface="Lucida Sans Unicode"/>
                <a:cs typeface="Lucida Sans Unicode"/>
              </a:rPr>
              <a:t>ARCaP</a:t>
            </a:r>
            <a:r>
              <a:rPr sz="2450" spc="-105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tw1 </a:t>
            </a:r>
            <a:r>
              <a:rPr sz="2450" spc="-60" dirty="0">
                <a:latin typeface="Lucida Sans Unicode"/>
                <a:cs typeface="Lucida Sans Unicode"/>
              </a:rPr>
              <a:t>ARCaP</a:t>
            </a:r>
            <a:r>
              <a:rPr sz="2450" spc="-105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tw2 </a:t>
            </a:r>
            <a:r>
              <a:rPr sz="2450" spc="-60" dirty="0">
                <a:latin typeface="Lucida Sans Unicode"/>
                <a:cs typeface="Lucida Sans Unicode"/>
              </a:rPr>
              <a:t>ARCaP</a:t>
            </a:r>
            <a:r>
              <a:rPr sz="2450" spc="-105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tw3 </a:t>
            </a:r>
            <a:r>
              <a:rPr sz="2450" spc="-60" dirty="0">
                <a:latin typeface="Lucida Sans Unicode"/>
                <a:cs typeface="Lucida Sans Unicode"/>
              </a:rPr>
              <a:t>ARCaP</a:t>
            </a:r>
            <a:r>
              <a:rPr sz="2450" spc="-105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tw4</a:t>
            </a:r>
            <a:endParaRPr sz="2450" dirty="0">
              <a:latin typeface="Lucida Sans Unicode"/>
              <a:cs typeface="Lucida Sans Unicode"/>
            </a:endParaRPr>
          </a:p>
        </p:txBody>
      </p:sp>
      <p:sp>
        <p:nvSpPr>
          <p:cNvPr id="47" name="object 26"/>
          <p:cNvSpPr txBox="1"/>
          <p:nvPr/>
        </p:nvSpPr>
        <p:spPr>
          <a:xfrm>
            <a:off x="225348" y="952006"/>
            <a:ext cx="3158615" cy="197778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-65" dirty="0">
                <a:latin typeface="Lucida Sans Unicode"/>
                <a:cs typeface="Lucida Sans Unicode"/>
              </a:rPr>
              <a:t>Experiment</a:t>
            </a:r>
            <a:r>
              <a:rPr sz="2400" spc="-2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type</a:t>
            </a:r>
            <a:r>
              <a:rPr sz="2400" spc="-10" dirty="0" smtClean="0">
                <a:latin typeface="Lucida Sans Unicode"/>
                <a:cs typeface="Lucida Sans Unicode"/>
              </a:rPr>
              <a:t>:</a:t>
            </a:r>
            <a:endParaRPr lang="en-US" sz="2400" spc="-10" dirty="0" smtClean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24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69000"/>
              </a:lnSpc>
              <a:spcBef>
                <a:spcPts val="145"/>
              </a:spcBef>
            </a:pPr>
            <a:r>
              <a:rPr sz="2400" spc="-20" dirty="0">
                <a:latin typeface="Lucida Sans Unicode"/>
                <a:cs typeface="Lucida Sans Unicode"/>
              </a:rPr>
              <a:t>Number</a:t>
            </a:r>
            <a:r>
              <a:rPr sz="2400" spc="-26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23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Records</a:t>
            </a:r>
            <a:r>
              <a:rPr sz="2400" spc="-75" dirty="0" smtClean="0">
                <a:latin typeface="Lucida Sans Unicode"/>
                <a:cs typeface="Lucida Sans Unicode"/>
              </a:rPr>
              <a:t>:</a:t>
            </a:r>
            <a:endParaRPr lang="en-US" sz="2400" spc="-75" dirty="0" smtClean="0">
              <a:latin typeface="Lucida Sans Unicode"/>
              <a:cs typeface="Lucida Sans Unicode"/>
            </a:endParaRPr>
          </a:p>
          <a:p>
            <a:pPr marL="12700" marR="5080">
              <a:lnSpc>
                <a:spcPct val="169000"/>
              </a:lnSpc>
              <a:spcBef>
                <a:spcPts val="145"/>
              </a:spcBef>
            </a:pPr>
            <a:r>
              <a:rPr sz="2400" spc="-20" dirty="0" smtClean="0">
                <a:latin typeface="Lucida Sans Unicode"/>
                <a:cs typeface="Lucida Sans Unicode"/>
              </a:rPr>
              <a:t>Number</a:t>
            </a:r>
            <a:r>
              <a:rPr sz="2400" spc="-260" dirty="0" smtClean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23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Column: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48" name="object 19"/>
          <p:cNvSpPr txBox="1"/>
          <p:nvPr/>
        </p:nvSpPr>
        <p:spPr>
          <a:xfrm>
            <a:off x="451613" y="3969588"/>
            <a:ext cx="221488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65" dirty="0">
                <a:latin typeface="Lucida Sans Unicode"/>
                <a:cs typeface="Lucida Sans Unicode"/>
              </a:rPr>
              <a:t>Samples:</a:t>
            </a:r>
            <a:endParaRPr sz="4100" dirty="0">
              <a:latin typeface="Lucida Sans Unicode"/>
              <a:cs typeface="Lucida Sans Unicode"/>
            </a:endParaRPr>
          </a:p>
        </p:txBody>
      </p:sp>
      <p:sp>
        <p:nvSpPr>
          <p:cNvPr id="49" name="object 27"/>
          <p:cNvSpPr txBox="1">
            <a:spLocks/>
          </p:cNvSpPr>
          <p:nvPr/>
        </p:nvSpPr>
        <p:spPr>
          <a:xfrm>
            <a:off x="4076833" y="952006"/>
            <a:ext cx="7192657" cy="218393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lang="en-US" sz="2400" b="1" spc="-240" dirty="0" smtClean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lang="en-US" sz="2400" b="1" spc="-22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20" dirty="0" smtClean="0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en-US" sz="2400" b="1" spc="-21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55" dirty="0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2400" b="1" spc="-21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35" dirty="0" smtClean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sz="2400" b="1" spc="-21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en-US" sz="2400" b="1" spc="-21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sequencing.</a:t>
            </a: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b="1" spc="-325" dirty="0" smtClean="0">
                <a:latin typeface="Arial" panose="020B0604020202020204" pitchFamily="34" charset="0"/>
                <a:cs typeface="Arial" panose="020B0604020202020204" pitchFamily="34" charset="0"/>
              </a:rPr>
              <a:t>27470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">
              <a:lnSpc>
                <a:spcPct val="100000"/>
              </a:lnSpc>
            </a:pPr>
            <a:r>
              <a:rPr lang="en-US" b="1" spc="-315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spc="-24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280" dirty="0" smtClean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/>
          <p:cNvSpPr/>
          <p:nvPr/>
        </p:nvSpPr>
        <p:spPr>
          <a:xfrm>
            <a:off x="-395601" y="3812904"/>
            <a:ext cx="45719" cy="5440148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0" y="0"/>
                </a:moveTo>
                <a:lnTo>
                  <a:pt x="9524" y="0"/>
                </a:lnTo>
                <a:lnTo>
                  <a:pt x="952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8396159" y="0"/>
            <a:ext cx="45719" cy="5440148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0" y="0"/>
                </a:moveTo>
                <a:lnTo>
                  <a:pt x="9524" y="0"/>
                </a:lnTo>
                <a:lnTo>
                  <a:pt x="952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" y="0"/>
            <a:ext cx="12192000" cy="488589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object 5"/>
          <p:cNvSpPr/>
          <p:nvPr/>
        </p:nvSpPr>
        <p:spPr>
          <a:xfrm flipH="1">
            <a:off x="5953058" y="24161"/>
            <a:ext cx="45719" cy="5440148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0" y="0"/>
                </a:moveTo>
                <a:lnTo>
                  <a:pt x="9524" y="0"/>
                </a:lnTo>
                <a:lnTo>
                  <a:pt x="952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/>
          <p:cNvSpPr txBox="1">
            <a:spLocks noGrp="1"/>
          </p:cNvSpPr>
          <p:nvPr>
            <p:ph type="title"/>
          </p:nvPr>
        </p:nvSpPr>
        <p:spPr>
          <a:xfrm>
            <a:off x="96577" y="701940"/>
            <a:ext cx="5567466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3600" dirty="0" smtClean="0">
                <a:solidFill>
                  <a:schemeClr val="bg2"/>
                </a:solidFill>
                <a:latin typeface="Tahoma"/>
                <a:cs typeface="Tahoma"/>
              </a:rPr>
              <a:t>The</a:t>
            </a:r>
            <a:r>
              <a:rPr sz="3600" spc="-155" dirty="0" smtClean="0">
                <a:solidFill>
                  <a:schemeClr val="bg2"/>
                </a:solidFill>
                <a:latin typeface="Tahoma"/>
                <a:cs typeface="Tahoma"/>
              </a:rPr>
              <a:t> </a:t>
            </a:r>
            <a:r>
              <a:rPr sz="3600" dirty="0">
                <a:solidFill>
                  <a:schemeClr val="bg2"/>
                </a:solidFill>
                <a:latin typeface="Tahoma"/>
                <a:cs typeface="Tahoma"/>
              </a:rPr>
              <a:t>Data</a:t>
            </a:r>
            <a:r>
              <a:rPr sz="3600" spc="-150" dirty="0">
                <a:solidFill>
                  <a:schemeClr val="bg2"/>
                </a:solidFill>
                <a:latin typeface="Tahoma"/>
                <a:cs typeface="Tahoma"/>
              </a:rPr>
              <a:t> </a:t>
            </a:r>
            <a:r>
              <a:rPr sz="3600" spc="60" dirty="0">
                <a:solidFill>
                  <a:schemeClr val="bg2"/>
                </a:solidFill>
                <a:latin typeface="Tahoma"/>
                <a:cs typeface="Tahoma"/>
              </a:rPr>
              <a:t>Before</a:t>
            </a:r>
            <a:r>
              <a:rPr sz="3600" spc="-150" dirty="0">
                <a:solidFill>
                  <a:schemeClr val="bg2"/>
                </a:solidFill>
                <a:latin typeface="Tahoma"/>
                <a:cs typeface="Tahoma"/>
              </a:rPr>
              <a:t> </a:t>
            </a:r>
            <a:r>
              <a:rPr sz="3600" dirty="0">
                <a:solidFill>
                  <a:schemeClr val="bg2"/>
                </a:solidFill>
                <a:latin typeface="Tahoma"/>
                <a:cs typeface="Tahoma"/>
              </a:rPr>
              <a:t>Cleaning</a:t>
            </a:r>
            <a:r>
              <a:rPr sz="3600" spc="-150" dirty="0">
                <a:solidFill>
                  <a:schemeClr val="bg2"/>
                </a:solidFill>
                <a:latin typeface="Tahoma"/>
                <a:cs typeface="Tahoma"/>
              </a:rPr>
              <a:t> </a:t>
            </a:r>
            <a:r>
              <a:rPr sz="3600" spc="-75" dirty="0">
                <a:solidFill>
                  <a:schemeClr val="bg2"/>
                </a:solidFill>
                <a:latin typeface="Tahoma"/>
                <a:cs typeface="Tahoma"/>
              </a:rPr>
              <a:t>Is </a:t>
            </a:r>
            <a:r>
              <a:rPr sz="3600" b="1" spc="-215" dirty="0">
                <a:solidFill>
                  <a:schemeClr val="bg2"/>
                </a:solidFill>
                <a:latin typeface="Tahoma"/>
                <a:cs typeface="Tahoma"/>
              </a:rPr>
              <a:t>27470</a:t>
            </a:r>
            <a:r>
              <a:rPr sz="3600" b="1" spc="-165" dirty="0">
                <a:solidFill>
                  <a:schemeClr val="bg2"/>
                </a:solidFill>
                <a:latin typeface="Tahoma"/>
                <a:cs typeface="Tahoma"/>
              </a:rPr>
              <a:t> </a:t>
            </a:r>
            <a:r>
              <a:rPr sz="3600" spc="-10" dirty="0">
                <a:solidFill>
                  <a:schemeClr val="bg2"/>
                </a:solidFill>
                <a:latin typeface="Tahoma"/>
                <a:cs typeface="Tahoma"/>
              </a:rPr>
              <a:t>Records.</a:t>
            </a:r>
            <a:endParaRPr sz="3600" dirty="0">
              <a:solidFill>
                <a:schemeClr val="bg2"/>
              </a:solidFill>
              <a:latin typeface="Tahoma"/>
              <a:cs typeface="Tahoma"/>
            </a:endParaRPr>
          </a:p>
        </p:txBody>
      </p:sp>
      <p:sp>
        <p:nvSpPr>
          <p:cNvPr id="20" name="object 14"/>
          <p:cNvSpPr txBox="1"/>
          <p:nvPr/>
        </p:nvSpPr>
        <p:spPr>
          <a:xfrm>
            <a:off x="6287792" y="701940"/>
            <a:ext cx="5321401" cy="13756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100"/>
              </a:spcBef>
            </a:pPr>
            <a:r>
              <a:rPr lang="en-US" sz="3600" spc="85" dirty="0" smtClean="0">
                <a:solidFill>
                  <a:schemeClr val="bg2"/>
                </a:solidFill>
                <a:latin typeface="Tahoma"/>
                <a:cs typeface="Tahoma"/>
              </a:rPr>
              <a:t>The </a:t>
            </a:r>
            <a:r>
              <a:rPr lang="en-US" sz="3600" spc="85" dirty="0" err="1" smtClean="0">
                <a:solidFill>
                  <a:schemeClr val="bg2"/>
                </a:solidFill>
                <a:latin typeface="Tahoma"/>
                <a:cs typeface="Tahoma"/>
              </a:rPr>
              <a:t>Dtaa</a:t>
            </a:r>
            <a:r>
              <a:rPr lang="en-US" sz="3600" spc="85" dirty="0" smtClean="0">
                <a:solidFill>
                  <a:schemeClr val="bg2"/>
                </a:solidFill>
                <a:latin typeface="Tahoma"/>
                <a:cs typeface="Tahoma"/>
              </a:rPr>
              <a:t> </a:t>
            </a:r>
            <a:r>
              <a:rPr sz="3600" spc="85" dirty="0" smtClean="0">
                <a:solidFill>
                  <a:schemeClr val="bg2"/>
                </a:solidFill>
                <a:latin typeface="Tahoma"/>
                <a:cs typeface="Tahoma"/>
              </a:rPr>
              <a:t>After</a:t>
            </a:r>
            <a:r>
              <a:rPr sz="3600" spc="-245" dirty="0" smtClean="0">
                <a:solidFill>
                  <a:schemeClr val="bg2"/>
                </a:solidFill>
                <a:latin typeface="Tahoma"/>
                <a:cs typeface="Tahoma"/>
              </a:rPr>
              <a:t> </a:t>
            </a:r>
            <a:r>
              <a:rPr sz="3600" dirty="0">
                <a:solidFill>
                  <a:schemeClr val="bg2"/>
                </a:solidFill>
                <a:latin typeface="Tahoma"/>
                <a:cs typeface="Tahoma"/>
              </a:rPr>
              <a:t>Cleaning</a:t>
            </a:r>
            <a:r>
              <a:rPr sz="3600" spc="-105" dirty="0">
                <a:solidFill>
                  <a:schemeClr val="bg2"/>
                </a:solidFill>
                <a:latin typeface="Tahoma"/>
                <a:cs typeface="Tahoma"/>
              </a:rPr>
              <a:t> </a:t>
            </a:r>
            <a:r>
              <a:rPr sz="3600" spc="-310" dirty="0">
                <a:solidFill>
                  <a:schemeClr val="bg2"/>
                </a:solidFill>
                <a:latin typeface="Tahoma"/>
                <a:cs typeface="Tahoma"/>
              </a:rPr>
              <a:t>Is</a:t>
            </a:r>
            <a:r>
              <a:rPr sz="3600" spc="35" dirty="0">
                <a:solidFill>
                  <a:schemeClr val="bg2"/>
                </a:solidFill>
                <a:latin typeface="Tahoma"/>
                <a:cs typeface="Tahoma"/>
              </a:rPr>
              <a:t> </a:t>
            </a:r>
            <a:r>
              <a:rPr sz="3600" b="1" spc="-10" dirty="0">
                <a:solidFill>
                  <a:schemeClr val="bg2"/>
                </a:solidFill>
                <a:latin typeface="Tahoma"/>
                <a:cs typeface="Tahoma"/>
              </a:rPr>
              <a:t>27443 </a:t>
            </a:r>
            <a:r>
              <a:rPr sz="3600" spc="-10" dirty="0">
                <a:solidFill>
                  <a:schemeClr val="bg2"/>
                </a:solidFill>
                <a:latin typeface="Tahoma"/>
                <a:cs typeface="Tahoma"/>
              </a:rPr>
              <a:t>Records.</a:t>
            </a:r>
            <a:endParaRPr sz="3600" dirty="0">
              <a:solidFill>
                <a:schemeClr val="bg2"/>
              </a:solidFill>
              <a:latin typeface="Tahoma"/>
              <a:cs typeface="Tahoma"/>
            </a:endParaRPr>
          </a:p>
        </p:txBody>
      </p:sp>
      <p:grpSp>
        <p:nvGrpSpPr>
          <p:cNvPr id="22" name="object 6"/>
          <p:cNvGrpSpPr/>
          <p:nvPr/>
        </p:nvGrpSpPr>
        <p:grpSpPr>
          <a:xfrm>
            <a:off x="1" y="2950170"/>
            <a:ext cx="12191999" cy="3850104"/>
            <a:chOff x="140976" y="4481667"/>
            <a:chExt cx="18331714" cy="5800723"/>
          </a:xfrm>
        </p:grpSpPr>
        <p:pic>
          <p:nvPicPr>
            <p:cNvPr id="23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76" y="4481667"/>
              <a:ext cx="9001124" cy="5667374"/>
            </a:xfrm>
            <a:prstGeom prst="rect">
              <a:avLst/>
            </a:prstGeom>
          </p:spPr>
        </p:pic>
        <p:pic>
          <p:nvPicPr>
            <p:cNvPr id="24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998" y="4481667"/>
              <a:ext cx="9328692" cy="5800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82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33"/>
            <a:ext cx="12192000" cy="51000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1347" y="5550114"/>
            <a:ext cx="7769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Cleaning With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OpenRefine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13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51739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11347" y="5550114"/>
            <a:ext cx="7769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Cleaning With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OpenRefine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868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92505" y="-128337"/>
            <a:ext cx="12384505" cy="6994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9" y="112749"/>
            <a:ext cx="7684168" cy="3256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11" y="3506852"/>
            <a:ext cx="8245637" cy="3108714"/>
          </a:xfrm>
          <a:prstGeom prst="rect">
            <a:avLst/>
          </a:prstGeom>
        </p:spPr>
      </p:pic>
      <p:pic>
        <p:nvPicPr>
          <p:cNvPr id="10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0846" y="1527945"/>
            <a:ext cx="2034638" cy="20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0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92505" y="-128337"/>
            <a:ext cx="12384505" cy="6994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92505" y="-128337"/>
            <a:ext cx="6942371" cy="3814743"/>
          </a:xfrm>
          <a:prstGeom prst="rect">
            <a:avLst/>
          </a:prstGeom>
        </p:spPr>
      </p:pic>
      <p:pic>
        <p:nvPicPr>
          <p:cNvPr id="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7223" y="3240505"/>
            <a:ext cx="8044777" cy="3805987"/>
          </a:xfrm>
          <a:prstGeom prst="rect">
            <a:avLst/>
          </a:prstGeom>
        </p:spPr>
      </p:pic>
      <p:pic>
        <p:nvPicPr>
          <p:cNvPr id="7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2468" y="1488706"/>
            <a:ext cx="2034638" cy="20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192505" y="0"/>
            <a:ext cx="12384505" cy="6994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3" y="205372"/>
            <a:ext cx="9331456" cy="6131260"/>
          </a:xfrm>
        </p:spPr>
      </p:pic>
      <p:pic>
        <p:nvPicPr>
          <p:cNvPr id="10" name="object 4">
            <a:extLst>
              <a:ext uri="{FF2B5EF4-FFF2-40B4-BE49-F238E27FC236}">
                <a16:creationId xmlns="" xmlns:a16="http://schemas.microsoft.com/office/drawing/2014/main" id="{697FD8C7-2D5B-F55C-1900-BC71F4890D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87257" y="231023"/>
            <a:ext cx="2139659" cy="61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35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263</Words>
  <Application>Microsoft Office PowerPoint</Application>
  <PresentationFormat>Widescreen</PresentationFormat>
  <Paragraphs>61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Lucida Sans Unicode</vt:lpstr>
      <vt:lpstr>Tahoma</vt:lpstr>
      <vt:lpstr>Times New Roman</vt:lpstr>
      <vt:lpstr>Office Theme</vt:lpstr>
      <vt:lpstr>PowerPoint Presentation</vt:lpstr>
      <vt:lpstr>Team Members</vt:lpstr>
      <vt:lpstr>PowerPoint Presentation</vt:lpstr>
      <vt:lpstr>The Data Before Cleaning Is 27470 Records.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we Use Boxplot?</vt:lpstr>
      <vt:lpstr>Why we Use Histogram?</vt:lpstr>
      <vt:lpstr>PowerPoint Presentation</vt:lpstr>
      <vt:lpstr>PowerPoint Presentation</vt:lpstr>
      <vt:lpstr>PowerPoint Presentation</vt:lpstr>
      <vt:lpstr>What did we need exactly in the semantic data intgration phase?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Right Field Tool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</dc:creator>
  <cp:lastModifiedBy>Mostafa</cp:lastModifiedBy>
  <cp:revision>14</cp:revision>
  <dcterms:created xsi:type="dcterms:W3CDTF">2022-12-26T21:00:43Z</dcterms:created>
  <dcterms:modified xsi:type="dcterms:W3CDTF">2023-02-01T20:29:54Z</dcterms:modified>
</cp:coreProperties>
</file>